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82"/>
  </p:handoutMasterIdLst>
  <p:sldIdLst>
    <p:sldId id="258" r:id="rId2"/>
    <p:sldId id="265" r:id="rId3"/>
    <p:sldId id="266" r:id="rId4"/>
    <p:sldId id="259" r:id="rId5"/>
    <p:sldId id="260" r:id="rId6"/>
    <p:sldId id="263" r:id="rId7"/>
    <p:sldId id="264" r:id="rId8"/>
    <p:sldId id="267" r:id="rId9"/>
    <p:sldId id="279" r:id="rId10"/>
    <p:sldId id="268" r:id="rId11"/>
    <p:sldId id="269" r:id="rId12"/>
    <p:sldId id="270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0" r:id="rId21"/>
    <p:sldId id="283" r:id="rId22"/>
    <p:sldId id="285" r:id="rId23"/>
    <p:sldId id="281" r:id="rId24"/>
    <p:sldId id="282" r:id="rId25"/>
    <p:sldId id="284" r:id="rId26"/>
    <p:sldId id="286" r:id="rId27"/>
    <p:sldId id="292" r:id="rId28"/>
    <p:sldId id="287" r:id="rId29"/>
    <p:sldId id="288" r:id="rId30"/>
    <p:sldId id="289" r:id="rId31"/>
    <p:sldId id="290" r:id="rId32"/>
    <p:sldId id="295" r:id="rId33"/>
    <p:sldId id="291" r:id="rId34"/>
    <p:sldId id="293" r:id="rId35"/>
    <p:sldId id="294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</p:sldIdLst>
  <p:sldSz cx="9144000" cy="6858000" type="screen4x3"/>
  <p:notesSz cx="10020300" cy="68881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68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3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2130" cy="344408"/>
          </a:xfrm>
          <a:prstGeom prst="rect">
            <a:avLst/>
          </a:prstGeom>
        </p:spPr>
        <p:txBody>
          <a:bodyPr vert="horz" lIns="96611" tIns="48306" rIns="96611" bIns="48306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75852" y="0"/>
            <a:ext cx="4342130" cy="344408"/>
          </a:xfrm>
          <a:prstGeom prst="rect">
            <a:avLst/>
          </a:prstGeom>
        </p:spPr>
        <p:txBody>
          <a:bodyPr vert="horz" lIns="96611" tIns="48306" rIns="96611" bIns="48306" rtlCol="0"/>
          <a:lstStyle>
            <a:lvl1pPr algn="r">
              <a:defRPr sz="1300"/>
            </a:lvl1pPr>
          </a:lstStyle>
          <a:p>
            <a:fld id="{E219D6F3-3C66-4A2C-ADF5-E0FC6E6EC6EF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6542560"/>
            <a:ext cx="4342130" cy="344408"/>
          </a:xfrm>
          <a:prstGeom prst="rect">
            <a:avLst/>
          </a:prstGeom>
        </p:spPr>
        <p:txBody>
          <a:bodyPr vert="horz" lIns="96611" tIns="48306" rIns="96611" bIns="48306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75852" y="6542560"/>
            <a:ext cx="4342130" cy="344408"/>
          </a:xfrm>
          <a:prstGeom prst="rect">
            <a:avLst/>
          </a:prstGeom>
        </p:spPr>
        <p:txBody>
          <a:bodyPr vert="horz" lIns="96611" tIns="48306" rIns="96611" bIns="48306" rtlCol="0" anchor="b"/>
          <a:lstStyle>
            <a:lvl1pPr algn="r">
              <a:defRPr sz="1300"/>
            </a:lvl1pPr>
          </a:lstStyle>
          <a:p>
            <a:fld id="{3C37B24E-593D-4C01-A304-75B4FB156C12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16CAF-490A-49EA-893E-9ABEA96FB5DE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945E5-0969-4D83-9604-76C4FD8DC4C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16CAF-490A-49EA-893E-9ABEA96FB5DE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945E5-0969-4D83-9604-76C4FD8DC4C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16CAF-490A-49EA-893E-9ABEA96FB5DE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945E5-0969-4D83-9604-76C4FD8DC4C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16CAF-490A-49EA-893E-9ABEA96FB5DE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945E5-0969-4D83-9604-76C4FD8DC4C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16CAF-490A-49EA-893E-9ABEA96FB5DE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945E5-0969-4D83-9604-76C4FD8DC4C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16CAF-490A-49EA-893E-9ABEA96FB5DE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945E5-0969-4D83-9604-76C4FD8DC4C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16CAF-490A-49EA-893E-9ABEA96FB5DE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945E5-0969-4D83-9604-76C4FD8DC4C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16CAF-490A-49EA-893E-9ABEA96FB5DE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945E5-0969-4D83-9604-76C4FD8DC4C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16CAF-490A-49EA-893E-9ABEA96FB5DE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945E5-0969-4D83-9604-76C4FD8DC4C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16CAF-490A-49EA-893E-9ABEA96FB5DE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945E5-0969-4D83-9604-76C4FD8DC4C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16CAF-490A-49EA-893E-9ABEA96FB5DE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945E5-0969-4D83-9604-76C4FD8DC4C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16CAF-490A-49EA-893E-9ABEA96FB5DE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945E5-0969-4D83-9604-76C4FD8DC4CF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08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6-00-CSZ.0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6-00CSZ-0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7-19-CSZ-I-IMG_31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5-17-jgn-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6-20-CSZ-P-IMG_33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6-21-CSZ-I-IMG_33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mountain&#10;&#10;Description automatically generated">
            <a:extLst>
              <a:ext uri="{FF2B5EF4-FFF2-40B4-BE49-F238E27FC236}">
                <a16:creationId xmlns:a16="http://schemas.microsoft.com/office/drawing/2014/main" id="{6FE4151F-5E8A-4CA3-B7BD-984BDAC7A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-14-jgn-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mountain&#10;&#10;Description automatically generated">
            <a:extLst>
              <a:ext uri="{FF2B5EF4-FFF2-40B4-BE49-F238E27FC236}">
                <a16:creationId xmlns:a16="http://schemas.microsoft.com/office/drawing/2014/main" id="{A6A666F7-2963-4023-9C44-1A97F7EDB2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pic>
        <p:nvPicPr>
          <p:cNvPr id="5" name="Picture 4" descr="A house that is parked on the side of a building&#10;&#10;Description automatically generated">
            <a:extLst>
              <a:ext uri="{FF2B5EF4-FFF2-40B4-BE49-F238E27FC236}">
                <a16:creationId xmlns:a16="http://schemas.microsoft.com/office/drawing/2014/main" id="{8DC34435-BDBE-47C2-A924-1733F77D1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A group of people standing in front of a mountain&#10;&#10;Description automatically generated">
            <a:extLst>
              <a:ext uri="{FF2B5EF4-FFF2-40B4-BE49-F238E27FC236}">
                <a16:creationId xmlns:a16="http://schemas.microsoft.com/office/drawing/2014/main" id="{4D86738D-CAF7-44D1-83AC-5FDB2EF384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24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garden&#10;&#10;Description automatically generated">
            <a:extLst>
              <a:ext uri="{FF2B5EF4-FFF2-40B4-BE49-F238E27FC236}">
                <a16:creationId xmlns:a16="http://schemas.microsoft.com/office/drawing/2014/main" id="{794D9192-7AB5-4A66-9EFF-53B2C28954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3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that is parked on the side of a building&#10;&#10;Description automatically generated">
            <a:extLst>
              <a:ext uri="{FF2B5EF4-FFF2-40B4-BE49-F238E27FC236}">
                <a16:creationId xmlns:a16="http://schemas.microsoft.com/office/drawing/2014/main" id="{482AA6E6-531E-4F4A-B11E-681C6E9DED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33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sert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16FC10AF-6EF7-47E1-A563-C2CFF34C7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55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4982434A-0C20-4B68-9D96-5C0FAE6C4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09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large mountain in the background&#10;&#10;Description automatically generated">
            <a:extLst>
              <a:ext uri="{FF2B5EF4-FFF2-40B4-BE49-F238E27FC236}">
                <a16:creationId xmlns:a16="http://schemas.microsoft.com/office/drawing/2014/main" id="{22B30C9A-556F-4461-A6DD-89F3E63A57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00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large mountain in the background&#10;&#10;Description automatically generated">
            <a:extLst>
              <a:ext uri="{FF2B5EF4-FFF2-40B4-BE49-F238E27FC236}">
                <a16:creationId xmlns:a16="http://schemas.microsoft.com/office/drawing/2014/main" id="{17826940-23A8-4265-957F-51D9801DF3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6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flower in a field&#10;&#10;Description automatically generated">
            <a:extLst>
              <a:ext uri="{FF2B5EF4-FFF2-40B4-BE49-F238E27FC236}">
                <a16:creationId xmlns:a16="http://schemas.microsoft.com/office/drawing/2014/main" id="{2D61C190-BD56-41FD-BF0C-452013D644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88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large rock&#10;&#10;Description automatically generated">
            <a:extLst>
              <a:ext uri="{FF2B5EF4-FFF2-40B4-BE49-F238E27FC236}">
                <a16:creationId xmlns:a16="http://schemas.microsoft.com/office/drawing/2014/main" id="{B7929FB2-2AD3-4B9A-AF7F-FC3115A84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42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D70128FA-D1C0-40DE-969A-7910A2BBC4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12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08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hillside&#10;&#10;Description automatically generated">
            <a:extLst>
              <a:ext uri="{FF2B5EF4-FFF2-40B4-BE49-F238E27FC236}">
                <a16:creationId xmlns:a16="http://schemas.microsoft.com/office/drawing/2014/main" id="{E344A52D-82D0-4533-9AE3-6C20851B0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3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D1DD74F9-07B4-4111-9531-1FB819379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67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rocky mountain&#10;&#10;Description automatically generated">
            <a:extLst>
              <a:ext uri="{FF2B5EF4-FFF2-40B4-BE49-F238E27FC236}">
                <a16:creationId xmlns:a16="http://schemas.microsoft.com/office/drawing/2014/main" id="{8830B726-A237-48D1-A95A-DA48FA6A4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51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rocky mountain&#10;&#10;Description automatically generated">
            <a:extLst>
              <a:ext uri="{FF2B5EF4-FFF2-40B4-BE49-F238E27FC236}">
                <a16:creationId xmlns:a16="http://schemas.microsoft.com/office/drawing/2014/main" id="{458B72CD-B3F2-453F-858C-72B16A5B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 person riding a wave on top of a mountain&#10;&#10;Description automatically generated">
            <a:extLst>
              <a:ext uri="{FF2B5EF4-FFF2-40B4-BE49-F238E27FC236}">
                <a16:creationId xmlns:a16="http://schemas.microsoft.com/office/drawing/2014/main" id="{4FB67432-066B-48AD-906B-3A989BB007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143000"/>
            <a:ext cx="6857999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582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mountain in the background&#10;&#10;Description automatically generated">
            <a:extLst>
              <a:ext uri="{FF2B5EF4-FFF2-40B4-BE49-F238E27FC236}">
                <a16:creationId xmlns:a16="http://schemas.microsoft.com/office/drawing/2014/main" id="{EBE22384-1074-42BB-9A9A-742051A6E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04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E0964018-632F-45F2-BB70-D8A9085AEA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00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cky mountain&#10;&#10;Description automatically generated">
            <a:extLst>
              <a:ext uri="{FF2B5EF4-FFF2-40B4-BE49-F238E27FC236}">
                <a16:creationId xmlns:a16="http://schemas.microsoft.com/office/drawing/2014/main" id="{914B8FE8-8299-4D56-A068-776661D2E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26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mountain&#10;&#10;Description automatically generated">
            <a:extLst>
              <a:ext uri="{FF2B5EF4-FFF2-40B4-BE49-F238E27FC236}">
                <a16:creationId xmlns:a16="http://schemas.microsoft.com/office/drawing/2014/main" id="{6299430C-5827-4234-A87C-667A58D14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71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water, lake, flying&#10;&#10;Description automatically generated">
            <a:extLst>
              <a:ext uri="{FF2B5EF4-FFF2-40B4-BE49-F238E27FC236}">
                <a16:creationId xmlns:a16="http://schemas.microsoft.com/office/drawing/2014/main" id="{517C1F0A-56A8-4E1A-9AB1-67F183BAA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065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the side of a mountain&#10;&#10;Description automatically generated">
            <a:extLst>
              <a:ext uri="{FF2B5EF4-FFF2-40B4-BE49-F238E27FC236}">
                <a16:creationId xmlns:a16="http://schemas.microsoft.com/office/drawing/2014/main" id="{231356B6-9738-4A40-9644-C36B60560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71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-15-jgn-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roof of a building&#10;&#10;Description automatically generated">
            <a:extLst>
              <a:ext uri="{FF2B5EF4-FFF2-40B4-BE49-F238E27FC236}">
                <a16:creationId xmlns:a16="http://schemas.microsoft.com/office/drawing/2014/main" id="{94E98A35-CA8A-4E7B-A840-349F1F569C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858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erson, man, boy&#10;&#10;Description automatically generated">
            <a:extLst>
              <a:ext uri="{FF2B5EF4-FFF2-40B4-BE49-F238E27FC236}">
                <a16:creationId xmlns:a16="http://schemas.microsoft.com/office/drawing/2014/main" id="{A5BE55E4-090A-4B87-B1DC-36AFA7875C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143000"/>
            <a:ext cx="6857999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260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garden&#10;&#10;Description automatically generated">
            <a:extLst>
              <a:ext uri="{FF2B5EF4-FFF2-40B4-BE49-F238E27FC236}">
                <a16:creationId xmlns:a16="http://schemas.microsoft.com/office/drawing/2014/main" id="{4FC2191D-DD78-4B4C-8F97-7F3708BA8A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786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ock, outdoor, rocky, mountain&#10;&#10;Description automatically generated">
            <a:extLst>
              <a:ext uri="{FF2B5EF4-FFF2-40B4-BE49-F238E27FC236}">
                <a16:creationId xmlns:a16="http://schemas.microsoft.com/office/drawing/2014/main" id="{9731D54E-7988-4D16-811F-1E2D5E5E57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189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mountain in the background&#10;&#10;Description automatically generated">
            <a:extLst>
              <a:ext uri="{FF2B5EF4-FFF2-40B4-BE49-F238E27FC236}">
                <a16:creationId xmlns:a16="http://schemas.microsoft.com/office/drawing/2014/main" id="{D0A84F62-80F8-4D38-B34B-04D7ADB09B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702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mountain in the background&#10;&#10;Description automatically generated">
            <a:extLst>
              <a:ext uri="{FF2B5EF4-FFF2-40B4-BE49-F238E27FC236}">
                <a16:creationId xmlns:a16="http://schemas.microsoft.com/office/drawing/2014/main" id="{CCF790AE-57DA-4D71-ABFF-7990C956F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546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riding on the back of a truck&#10;&#10;Description automatically generated">
            <a:extLst>
              <a:ext uri="{FF2B5EF4-FFF2-40B4-BE49-F238E27FC236}">
                <a16:creationId xmlns:a16="http://schemas.microsoft.com/office/drawing/2014/main" id="{32EE18E4-18D6-41A5-8A63-3DE0E17425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953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tree in a forest&#10;&#10;Description automatically generated">
            <a:extLst>
              <a:ext uri="{FF2B5EF4-FFF2-40B4-BE49-F238E27FC236}">
                <a16:creationId xmlns:a16="http://schemas.microsoft.com/office/drawing/2014/main" id="{3C6C571F-ED6C-4198-A3A7-D8CCE6EFA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687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rock&#10;&#10;Description automatically generated">
            <a:extLst>
              <a:ext uri="{FF2B5EF4-FFF2-40B4-BE49-F238E27FC236}">
                <a16:creationId xmlns:a16="http://schemas.microsoft.com/office/drawing/2014/main" id="{BDDFEA08-932C-4612-AFB8-E0F09D2A91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125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man, person, bench&#10;&#10;Description automatically generated">
            <a:extLst>
              <a:ext uri="{FF2B5EF4-FFF2-40B4-BE49-F238E27FC236}">
                <a16:creationId xmlns:a16="http://schemas.microsoft.com/office/drawing/2014/main" id="{68C3384C-1A52-4417-8163-0B4D28107E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20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-16-AMP-G-IMG_20200118_162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6484" y="0"/>
            <a:ext cx="3851031" cy="6858000"/>
          </a:xfrm>
          <a:prstGeom prst="rect">
            <a:avLst/>
          </a:prstGeom>
        </p:spPr>
      </p:pic>
      <p:pic>
        <p:nvPicPr>
          <p:cNvPr id="3" name="Image 2" descr="18-16-jgn-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bench&#10;&#10;Description automatically generated">
            <a:extLst>
              <a:ext uri="{FF2B5EF4-FFF2-40B4-BE49-F238E27FC236}">
                <a16:creationId xmlns:a16="http://schemas.microsoft.com/office/drawing/2014/main" id="{F7C03A40-024E-4F68-85CB-3CFA4E1623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820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tree in a forest&#10;&#10;Description automatically generated">
            <a:extLst>
              <a:ext uri="{FF2B5EF4-FFF2-40B4-BE49-F238E27FC236}">
                <a16:creationId xmlns:a16="http://schemas.microsoft.com/office/drawing/2014/main" id="{2D705FCD-DF99-4A4E-87C4-AED8406015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834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tree in a forest&#10;&#10;Description automatically generated">
            <a:extLst>
              <a:ext uri="{FF2B5EF4-FFF2-40B4-BE49-F238E27FC236}">
                <a16:creationId xmlns:a16="http://schemas.microsoft.com/office/drawing/2014/main" id="{34D88A8F-8301-408D-B98F-D0C5D11A4E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143000"/>
            <a:ext cx="6857999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402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4C45DCBE-C591-49D1-9655-76543785B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147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on a dirt road&#10;&#10;Description automatically generated">
            <a:extLst>
              <a:ext uri="{FF2B5EF4-FFF2-40B4-BE49-F238E27FC236}">
                <a16:creationId xmlns:a16="http://schemas.microsoft.com/office/drawing/2014/main" id="{F8775F56-7369-475B-A1C0-C7D7D5921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323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a forest&#10;&#10;Description automatically generated">
            <a:extLst>
              <a:ext uri="{FF2B5EF4-FFF2-40B4-BE49-F238E27FC236}">
                <a16:creationId xmlns:a16="http://schemas.microsoft.com/office/drawing/2014/main" id="{7FCDEE0D-2405-4A14-81BF-E24DFCE19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609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id="{983CE56D-4C77-4BA7-A9D5-C2440BF2A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517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hillside next to a tree&#10;&#10;Description automatically generated">
            <a:extLst>
              <a:ext uri="{FF2B5EF4-FFF2-40B4-BE49-F238E27FC236}">
                <a16:creationId xmlns:a16="http://schemas.microsoft.com/office/drawing/2014/main" id="{0E3F404B-14CD-407B-9BC5-EA73ACE31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279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ree&#10;&#10;Description automatically generated">
            <a:extLst>
              <a:ext uri="{FF2B5EF4-FFF2-40B4-BE49-F238E27FC236}">
                <a16:creationId xmlns:a16="http://schemas.microsoft.com/office/drawing/2014/main" id="{4D2D6E69-09E9-4423-A39B-13FBF2B1D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306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7AB86834-FB8F-4DF2-943F-2C938895A6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22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-19-jgn-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DDFAE568-636B-4A5D-BDEF-CF87559B33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620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itting, water, building&#10;&#10;Description automatically generated">
            <a:extLst>
              <a:ext uri="{FF2B5EF4-FFF2-40B4-BE49-F238E27FC236}">
                <a16:creationId xmlns:a16="http://schemas.microsoft.com/office/drawing/2014/main" id="{6013396D-C2EE-4D08-9983-35EAE97060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573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ody of water&#10;&#10;Description automatically generated">
            <a:extLst>
              <a:ext uri="{FF2B5EF4-FFF2-40B4-BE49-F238E27FC236}">
                <a16:creationId xmlns:a16="http://schemas.microsoft.com/office/drawing/2014/main" id="{797C60C9-ADDD-4CD4-B406-2D8491F831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680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the water&#10;&#10;Description automatically generated">
            <a:extLst>
              <a:ext uri="{FF2B5EF4-FFF2-40B4-BE49-F238E27FC236}">
                <a16:creationId xmlns:a16="http://schemas.microsoft.com/office/drawing/2014/main" id="{55B10A4D-5744-443F-BEF4-0F630B4862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515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3D24AD24-A932-4F90-96AD-D899498AA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545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reet scene with focus on the side of a building&#10;&#10;Description automatically generated">
            <a:extLst>
              <a:ext uri="{FF2B5EF4-FFF2-40B4-BE49-F238E27FC236}">
                <a16:creationId xmlns:a16="http://schemas.microsoft.com/office/drawing/2014/main" id="{72858296-EB73-4DE2-A3F1-7F68CB60D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254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nch in front of a house&#10;&#10;Description automatically generated">
            <a:extLst>
              <a:ext uri="{FF2B5EF4-FFF2-40B4-BE49-F238E27FC236}">
                <a16:creationId xmlns:a16="http://schemas.microsoft.com/office/drawing/2014/main" id="{56D3CAC0-6C72-4592-A0C0-62A6A235F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40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white building&#10;&#10;Description automatically generated">
            <a:extLst>
              <a:ext uri="{FF2B5EF4-FFF2-40B4-BE49-F238E27FC236}">
                <a16:creationId xmlns:a16="http://schemas.microsoft.com/office/drawing/2014/main" id="{3C277013-E08B-4DD9-A7CE-E8D14400F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0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round a colorful umbrella&#10;&#10;Description automatically generated">
            <a:extLst>
              <a:ext uri="{FF2B5EF4-FFF2-40B4-BE49-F238E27FC236}">
                <a16:creationId xmlns:a16="http://schemas.microsoft.com/office/drawing/2014/main" id="{A4E4A481-48EB-47C7-9470-26FD8CB1F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003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next to a palm tree in front of a building&#10;&#10;Description automatically generated">
            <a:extLst>
              <a:ext uri="{FF2B5EF4-FFF2-40B4-BE49-F238E27FC236}">
                <a16:creationId xmlns:a16="http://schemas.microsoft.com/office/drawing/2014/main" id="{274BC088-7CDE-4CFC-B7BC-16223BC11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39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3-20-HCL-G-20200123_1958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beach&#10;&#10;Description automatically generated">
            <a:extLst>
              <a:ext uri="{FF2B5EF4-FFF2-40B4-BE49-F238E27FC236}">
                <a16:creationId xmlns:a16="http://schemas.microsoft.com/office/drawing/2014/main" id="{5A29C617-2101-43EF-8391-4B89A188E8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636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te of food on a table&#10;&#10;Description automatically generated">
            <a:extLst>
              <a:ext uri="{FF2B5EF4-FFF2-40B4-BE49-F238E27FC236}">
                <a16:creationId xmlns:a16="http://schemas.microsoft.com/office/drawing/2014/main" id="{F490BC5F-9036-4755-8A30-426AC4C70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272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andy beach next to a body of water&#10;&#10;Description automatically generated">
            <a:extLst>
              <a:ext uri="{FF2B5EF4-FFF2-40B4-BE49-F238E27FC236}">
                <a16:creationId xmlns:a16="http://schemas.microsoft.com/office/drawing/2014/main" id="{49A28456-E4B8-43A1-89A7-6A3302649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566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riding on top of a sandy beach&#10;&#10;Description automatically generated">
            <a:extLst>
              <a:ext uri="{FF2B5EF4-FFF2-40B4-BE49-F238E27FC236}">
                <a16:creationId xmlns:a16="http://schemas.microsoft.com/office/drawing/2014/main" id="{4549FCB9-44A8-4014-8853-DCC62AE58B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415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is docked at the beach&#10;&#10;Description automatically generated">
            <a:extLst>
              <a:ext uri="{FF2B5EF4-FFF2-40B4-BE49-F238E27FC236}">
                <a16:creationId xmlns:a16="http://schemas.microsoft.com/office/drawing/2014/main" id="{7A21E203-73A4-41A2-97AC-4B4242FCCE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015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body of water&#10;&#10;Description automatically generated">
            <a:extLst>
              <a:ext uri="{FF2B5EF4-FFF2-40B4-BE49-F238E27FC236}">
                <a16:creationId xmlns:a16="http://schemas.microsoft.com/office/drawing/2014/main" id="{614CF356-F286-440F-87B4-9E93A2F033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646"/>
            <a:ext cx="9144000" cy="51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250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room&#10;&#10;Description automatically generated">
            <a:extLst>
              <a:ext uri="{FF2B5EF4-FFF2-40B4-BE49-F238E27FC236}">
                <a16:creationId xmlns:a16="http://schemas.microsoft.com/office/drawing/2014/main" id="{2B0439B0-6768-47C4-A126-F627EA670C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229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beach&#10;&#10;Description automatically generated">
            <a:extLst>
              <a:ext uri="{FF2B5EF4-FFF2-40B4-BE49-F238E27FC236}">
                <a16:creationId xmlns:a16="http://schemas.microsoft.com/office/drawing/2014/main" id="{2089F881-82FE-4F00-A682-F33179EA8B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447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small boat in a body of water&#10;&#10;Description automatically generated">
            <a:extLst>
              <a:ext uri="{FF2B5EF4-FFF2-40B4-BE49-F238E27FC236}">
                <a16:creationId xmlns:a16="http://schemas.microsoft.com/office/drawing/2014/main" id="{2DCA950D-AD03-443B-87F7-D92345D564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56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9A2E0D4-0B78-4667-B795-2A8575F2D3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77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-16-AMP-G-IMG_20200118_162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6484" y="0"/>
            <a:ext cx="385103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boat on a body of water&#10;&#10;Description automatically generated">
            <a:extLst>
              <a:ext uri="{FF2B5EF4-FFF2-40B4-BE49-F238E27FC236}">
                <a16:creationId xmlns:a16="http://schemas.microsoft.com/office/drawing/2014/main" id="{025F2FB7-C1AC-46D1-B4A9-45D415221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830"/>
            <a:ext cx="9144000" cy="640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67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0</Words>
  <Application>Microsoft Office PowerPoint</Application>
  <PresentationFormat>On-screen Show (4:3)</PresentationFormat>
  <Paragraphs>0</Paragraphs>
  <Slides>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3" baseType="lpstr">
      <vt:lpstr>Arial</vt:lpstr>
      <vt:lpstr>Calibri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poignet-alain</dc:creator>
  <cp:lastModifiedBy>alain Poignet</cp:lastModifiedBy>
  <cp:revision>17</cp:revision>
  <cp:lastPrinted>2020-05-31T09:31:28Z</cp:lastPrinted>
  <dcterms:created xsi:type="dcterms:W3CDTF">2020-05-30T06:46:59Z</dcterms:created>
  <dcterms:modified xsi:type="dcterms:W3CDTF">2020-05-31T10:07:47Z</dcterms:modified>
</cp:coreProperties>
</file>