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comments/comment1.xml" ContentType="application/vnd.openxmlformats-officedocument.presentationml.comments+xml"/>
  <Override PartName="/ppt/comments/comment2.xml" ContentType="application/vnd.openxmlformats-officedocument.presentationml.comments+xml"/>
  <Override PartName="/ppt/comments/comment3.xml" ContentType="application/vnd.openxmlformats-officedocument.presentationml.comments+xml"/>
  <Override PartName="/ppt/comments/comment4.xml" ContentType="application/vnd.openxmlformats-officedocument.presentationml.comments+xml"/>
  <Override PartName="/ppt/comments/comment5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9"/>
  </p:notesMasterIdLst>
  <p:sldIdLst>
    <p:sldId id="257" r:id="rId2"/>
    <p:sldId id="256" r:id="rId3"/>
    <p:sldId id="258" r:id="rId4"/>
    <p:sldId id="259" r:id="rId5"/>
    <p:sldId id="260" r:id="rId6"/>
    <p:sldId id="261" r:id="rId7"/>
    <p:sldId id="262" r:id="rId8"/>
    <p:sldId id="263" r:id="rId9"/>
    <p:sldId id="282" r:id="rId10"/>
    <p:sldId id="281" r:id="rId11"/>
    <p:sldId id="264" r:id="rId12"/>
    <p:sldId id="280" r:id="rId13"/>
    <p:sldId id="265" r:id="rId14"/>
    <p:sldId id="266" r:id="rId15"/>
    <p:sldId id="267" r:id="rId16"/>
    <p:sldId id="268" r:id="rId17"/>
    <p:sldId id="277" r:id="rId18"/>
    <p:sldId id="278" r:id="rId19"/>
    <p:sldId id="279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338" rtl="0" fontAlgn="auto" latinLnBrk="0" hangingPunct="0">
      <a:lnSpc>
        <a:spcPct val="80000"/>
      </a:lnSpc>
      <a:spcBef>
        <a:spcPts val="420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Proxima Nova Medium"/>
        <a:ea typeface="Proxima Nova Medium"/>
        <a:cs typeface="Proxima Nova Medium"/>
        <a:sym typeface="Proxima Nova Medium"/>
      </a:defRPr>
    </a:lvl1pPr>
    <a:lvl2pPr marL="0" marR="0" indent="0" algn="l" defTabSz="2438338" rtl="0" fontAlgn="auto" latinLnBrk="0" hangingPunct="0">
      <a:lnSpc>
        <a:spcPct val="80000"/>
      </a:lnSpc>
      <a:spcBef>
        <a:spcPts val="420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Proxima Nova Medium"/>
        <a:ea typeface="Proxima Nova Medium"/>
        <a:cs typeface="Proxima Nova Medium"/>
        <a:sym typeface="Proxima Nova Medium"/>
      </a:defRPr>
    </a:lvl2pPr>
    <a:lvl3pPr marL="0" marR="0" indent="0" algn="l" defTabSz="2438338" rtl="0" fontAlgn="auto" latinLnBrk="0" hangingPunct="0">
      <a:lnSpc>
        <a:spcPct val="80000"/>
      </a:lnSpc>
      <a:spcBef>
        <a:spcPts val="420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Proxima Nova Medium"/>
        <a:ea typeface="Proxima Nova Medium"/>
        <a:cs typeface="Proxima Nova Medium"/>
        <a:sym typeface="Proxima Nova Medium"/>
      </a:defRPr>
    </a:lvl3pPr>
    <a:lvl4pPr marL="0" marR="0" indent="0" algn="l" defTabSz="2438338" rtl="0" fontAlgn="auto" latinLnBrk="0" hangingPunct="0">
      <a:lnSpc>
        <a:spcPct val="80000"/>
      </a:lnSpc>
      <a:spcBef>
        <a:spcPts val="420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Proxima Nova Medium"/>
        <a:ea typeface="Proxima Nova Medium"/>
        <a:cs typeface="Proxima Nova Medium"/>
        <a:sym typeface="Proxima Nova Medium"/>
      </a:defRPr>
    </a:lvl4pPr>
    <a:lvl5pPr marL="0" marR="0" indent="0" algn="l" defTabSz="2438338" rtl="0" fontAlgn="auto" latinLnBrk="0" hangingPunct="0">
      <a:lnSpc>
        <a:spcPct val="80000"/>
      </a:lnSpc>
      <a:spcBef>
        <a:spcPts val="420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Proxima Nova Medium"/>
        <a:ea typeface="Proxima Nova Medium"/>
        <a:cs typeface="Proxima Nova Medium"/>
        <a:sym typeface="Proxima Nova Medium"/>
      </a:defRPr>
    </a:lvl5pPr>
    <a:lvl6pPr marL="0" marR="0" indent="0" algn="l" defTabSz="2438338" rtl="0" fontAlgn="auto" latinLnBrk="0" hangingPunct="0">
      <a:lnSpc>
        <a:spcPct val="80000"/>
      </a:lnSpc>
      <a:spcBef>
        <a:spcPts val="420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Proxima Nova Medium"/>
        <a:ea typeface="Proxima Nova Medium"/>
        <a:cs typeface="Proxima Nova Medium"/>
        <a:sym typeface="Proxima Nova Medium"/>
      </a:defRPr>
    </a:lvl6pPr>
    <a:lvl7pPr marL="0" marR="0" indent="0" algn="l" defTabSz="2438338" rtl="0" fontAlgn="auto" latinLnBrk="0" hangingPunct="0">
      <a:lnSpc>
        <a:spcPct val="80000"/>
      </a:lnSpc>
      <a:spcBef>
        <a:spcPts val="420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Proxima Nova Medium"/>
        <a:ea typeface="Proxima Nova Medium"/>
        <a:cs typeface="Proxima Nova Medium"/>
        <a:sym typeface="Proxima Nova Medium"/>
      </a:defRPr>
    </a:lvl7pPr>
    <a:lvl8pPr marL="0" marR="0" indent="0" algn="l" defTabSz="2438338" rtl="0" fontAlgn="auto" latinLnBrk="0" hangingPunct="0">
      <a:lnSpc>
        <a:spcPct val="80000"/>
      </a:lnSpc>
      <a:spcBef>
        <a:spcPts val="420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Proxima Nova Medium"/>
        <a:ea typeface="Proxima Nova Medium"/>
        <a:cs typeface="Proxima Nova Medium"/>
        <a:sym typeface="Proxima Nova Medium"/>
      </a:defRPr>
    </a:lvl8pPr>
    <a:lvl9pPr marL="0" marR="0" indent="0" algn="l" defTabSz="2438338" rtl="0" fontAlgn="auto" latinLnBrk="0" hangingPunct="0">
      <a:lnSpc>
        <a:spcPct val="80000"/>
      </a:lnSpc>
      <a:spcBef>
        <a:spcPts val="420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Proxima Nova Medium"/>
        <a:ea typeface="Proxima Nova Medium"/>
        <a:cs typeface="Proxima Nova Medium"/>
        <a:sym typeface="Proxima Nova Medium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Christiane Schwartz" initials="CS" lastIdx="5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Proxima Nova"/>
          <a:ea typeface="Proxima Nova"/>
          <a:cs typeface="Proxima Nov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D"/>
          </a:solidFill>
        </a:fill>
      </a:tcStyle>
    </a:band2H>
    <a:firstCol>
      <a:tcTxStyle b="on" i="off">
        <a:font>
          <a:latin typeface="Proxima Nova"/>
          <a:ea typeface="Proxima Nova"/>
          <a:cs typeface="Proxima Nov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Proxima Nova"/>
          <a:ea typeface="Proxima Nova"/>
          <a:cs typeface="Proxima Nov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Proxima Nova"/>
          <a:ea typeface="Proxima Nova"/>
          <a:cs typeface="Proxima Nov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>
          <a:latin typeface="Proxima Nova"/>
          <a:ea typeface="Proxima Nova"/>
          <a:cs typeface="Proxima Nova"/>
        </a:font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chemeClr val="accent1">
              <a:hueOff val="-398243"/>
              <a:satOff val="23908"/>
              <a:lumOff val="10782"/>
            </a:schemeClr>
          </a:solidFill>
        </a:fill>
      </a:tcStyle>
    </a:band2H>
    <a:firstCol>
      <a:tcTxStyle b="on" i="off">
        <a:font>
          <a:latin typeface="Proxima Nova"/>
          <a:ea typeface="Proxima Nova"/>
          <a:cs typeface="Proxima Nova"/>
        </a:font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B9CBD3"/>
          </a:solidFill>
        </a:fill>
      </a:tcStyle>
    </a:firstCol>
    <a:lastRow>
      <a:tcTxStyle b="off" i="off">
        <a:font>
          <a:latin typeface="Proxima Nova"/>
          <a:ea typeface="Proxima Nova"/>
          <a:cs typeface="Proxima Nova"/>
        </a:font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254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Proxima Nova"/>
          <a:ea typeface="Proxima Nova"/>
          <a:cs typeface="Proxima Nova"/>
        </a:font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7FA2B6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Proxima Nova"/>
          <a:ea typeface="Proxima Nova"/>
          <a:cs typeface="Proxima Nova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6DDDC"/>
          </a:solidFill>
        </a:fill>
      </a:tcStyle>
    </a:band2H>
    <a:firstCol>
      <a:tcTxStyle b="on" i="off">
        <a:font>
          <a:latin typeface="Proxima Nova"/>
          <a:ea typeface="Proxima Nova"/>
          <a:cs typeface="Proxima Nova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chemeClr val="accent4"/>
          </a:solidFill>
        </a:fill>
      </a:tcStyle>
    </a:firstCol>
    <a:lastRow>
      <a:tcTxStyle b="off" i="off">
        <a:font>
          <a:latin typeface="Proxima Nova"/>
          <a:ea typeface="Proxima Nova"/>
          <a:cs typeface="Proxima Nova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254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Proxima Nova"/>
          <a:ea typeface="Proxima Nova"/>
          <a:cs typeface="Proxima Nov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DF6581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Proxima Nova"/>
          <a:ea typeface="Proxima Nova"/>
          <a:cs typeface="Proxima Nova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F6F7F2"/>
          </a:solidFill>
        </a:fill>
      </a:tcStyle>
    </a:wholeTbl>
    <a:band2H>
      <a:tcTxStyle/>
      <a:tcStyle>
        <a:tcBdr/>
        <a:fill>
          <a:solidFill>
            <a:schemeClr val="accent6">
              <a:hueOff val="887465"/>
              <a:satOff val="-30004"/>
              <a:lumOff val="6094"/>
            </a:schemeClr>
          </a:solidFill>
        </a:fill>
      </a:tcStyle>
    </a:band2H>
    <a:firstCol>
      <a:tcTxStyle b="on" i="off">
        <a:font>
          <a:latin typeface="Proxima Nova"/>
          <a:ea typeface="Proxima Nova"/>
          <a:cs typeface="Proxima Nov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430252"/>
              <a:satOff val="-18978"/>
              <a:lumOff val="-19473"/>
            </a:schemeClr>
          </a:solidFill>
        </a:fill>
      </a:tcStyle>
    </a:firstCol>
    <a:lastRow>
      <a:tcTxStyle b="off" i="off">
        <a:font>
          <a:latin typeface="Proxima Nova"/>
          <a:ea typeface="Proxima Nova"/>
          <a:cs typeface="Proxima Nova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F6F7F2"/>
          </a:solidFill>
        </a:fill>
      </a:tcStyle>
    </a:lastRow>
    <a:firstRow>
      <a:tcTxStyle b="on" i="off">
        <a:font>
          <a:latin typeface="Proxima Nova"/>
          <a:ea typeface="Proxima Nova"/>
          <a:cs typeface="Proxima Nov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827A37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Proxima Nova"/>
          <a:ea typeface="Proxima Nova"/>
          <a:cs typeface="Proxima Nova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chemeClr val="accent3">
              <a:satOff val="-3883"/>
              <a:lumOff val="14670"/>
            </a:schemeClr>
          </a:solidFill>
        </a:fill>
      </a:tcStyle>
    </a:wholeTbl>
    <a:band2H>
      <a:tcTxStyle/>
      <a:tcStyle>
        <a:tcBdr/>
        <a:fill>
          <a:solidFill>
            <a:srgbClr val="B5AEC4"/>
          </a:solidFill>
        </a:fill>
      </a:tcStyle>
    </a:band2H>
    <a:firstCol>
      <a:tcTxStyle b="on" i="off">
        <a:font>
          <a:latin typeface="Proxima Nova"/>
          <a:ea typeface="Proxima Nova"/>
          <a:cs typeface="Proxima Nov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8C78A6"/>
          </a:solidFill>
        </a:fill>
      </a:tcStyle>
    </a:firstCol>
    <a:lastRow>
      <a:tcTxStyle b="on" i="off">
        <a:font>
          <a:latin typeface="Proxima Nova"/>
          <a:ea typeface="Proxima Nova"/>
          <a:cs typeface="Proxima Nov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614B97"/>
          </a:solidFill>
        </a:fill>
      </a:tcStyle>
    </a:lastRow>
    <a:firstRow>
      <a:tcTxStyle b="on" i="off">
        <a:font>
          <a:latin typeface="Proxima Nova"/>
          <a:ea typeface="Proxima Nova"/>
          <a:cs typeface="Proxima Nov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614B97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Proxima Nova"/>
          <a:ea typeface="Proxima Nova"/>
          <a:cs typeface="Proxima Nova"/>
        </a:font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D"/>
          </a:solidFill>
        </a:fill>
      </a:tcStyle>
    </a:band2H>
    <a:firstCol>
      <a:tcTxStyle b="on" i="off">
        <a:font>
          <a:latin typeface="Proxima Nova"/>
          <a:ea typeface="Proxima Nova"/>
          <a:cs typeface="Proxima Nova"/>
        </a:font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D5D5D5"/>
          </a:solidFill>
        </a:fill>
      </a:tcStyle>
    </a:firstCol>
    <a:lastRow>
      <a:tcTxStyle b="on" i="off">
        <a:font>
          <a:latin typeface="Proxima Nova"/>
          <a:ea typeface="Proxima Nova"/>
          <a:cs typeface="Proxima Nova"/>
        </a:font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254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Proxima Nova"/>
          <a:ea typeface="Proxima Nova"/>
          <a:cs typeface="Proxima Nova"/>
        </a:font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92929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89894" autoAdjust="0"/>
  </p:normalViewPr>
  <p:slideViewPr>
    <p:cSldViewPr snapToGrid="0" snapToObjects="1">
      <p:cViewPr varScale="1">
        <p:scale>
          <a:sx n="52" d="100"/>
          <a:sy n="52" d="100"/>
        </p:scale>
        <p:origin x="14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commentAuthors" Target="commentAuthors.xml"/><Relationship Id="rId8" Type="http://schemas.openxmlformats.org/officeDocument/2006/relationships/slide" Target="slides/slide7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20-04-30T10:07:31.869" idx="1">
    <p:pos x="5880" y="3269"/>
    <p:text>Carte de san ant avec les Rando en surlignées et une petite photo par rando » accrochée « </p:text>
    <p:extLst>
      <p:ext uri="{C676402C-5697-4E1C-873F-D02D1690AC5C}">
        <p15:threadingInfo xmlns:p15="http://schemas.microsoft.com/office/powerpoint/2012/main" timeZoneBias="-12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20-04-30T10:18:23.405" idx="2">
    <p:pos x="10243" y="3991"/>
    <p:text>Mes photos ne sont pas bonnes c’est juste pour donner une idée du thème : montrer les chemins la pente et les jardins luxuriants</p:text>
    <p:extLst>
      <p:ext uri="{C676402C-5697-4E1C-873F-D02D1690AC5C}">
        <p15:threadingInfo xmlns:p15="http://schemas.microsoft.com/office/powerpoint/2012/main" timeZoneBias="-120"/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20-04-30T10:26:13.879" idx="3">
    <p:pos x="2514" y="5348"/>
    <p:text>même remarque photos pas bonnes mais d’où on vient, le villages le chemin dur dur »globalement horizontal »  pose déjeuner village abandonne </p:text>
    <p:extLst>
      <p:ext uri="{C676402C-5697-4E1C-873F-D02D1690AC5C}">
        <p15:threadingInfo xmlns:p15="http://schemas.microsoft.com/office/powerpoint/2012/main" timeZoneBias="-120"/>
      </p:ext>
    </p:extLst>
  </p:cm>
</p:cmLst>
</file>

<file path=ppt/comments/comment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20-04-30T10:56:55.409" idx="4">
    <p:pos x="7917" y="547"/>
    <p:text>Il y en a surement de bien meilleures!!!</p:text>
    <p:extLst>
      <p:ext uri="{C676402C-5697-4E1C-873F-D02D1690AC5C}">
        <p15:threadingInfo xmlns:p15="http://schemas.microsoft.com/office/powerpoint/2012/main" timeZoneBias="-120"/>
      </p:ext>
    </p:extLst>
  </p:cm>
</p:cmLst>
</file>

<file path=ppt/comments/comment5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20-04-30T11:12:17.234" idx="5">
    <p:pos x="5880" y="3269"/>
    <p:text>Juste des exemples</p:text>
    <p:extLst>
      <p:ext uri="{C676402C-5697-4E1C-873F-D02D1690AC5C}">
        <p15:threadingInfo xmlns:p15="http://schemas.microsoft.com/office/powerpoint/2012/main" timeZoneBias="-1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hape 154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5" name="Shape 155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Auteur et date"/>
          <p:cNvSpPr txBox="1">
            <a:spLocks noGrp="1"/>
          </p:cNvSpPr>
          <p:nvPr>
            <p:ph type="body" sz="quarter" idx="13" hasCustomPrompt="1"/>
          </p:nvPr>
        </p:nvSpPr>
        <p:spPr>
          <a:xfrm>
            <a:off x="2057400" y="11229761"/>
            <a:ext cx="20269200" cy="845948"/>
          </a:xfrm>
          <a:prstGeom prst="rect">
            <a:avLst/>
          </a:prstGeom>
        </p:spPr>
        <p:txBody>
          <a:bodyPr/>
          <a:lstStyle/>
          <a:p>
            <a:r>
              <a:t>Auteur et date</a:t>
            </a:r>
          </a:p>
        </p:txBody>
      </p:sp>
      <p:sp>
        <p:nvSpPr>
          <p:cNvPr id="13" name="Titre de la présentation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Titre de la présentation</a:t>
            </a:r>
          </a:p>
        </p:txBody>
      </p:sp>
      <p:sp>
        <p:nvSpPr>
          <p:cNvPr id="14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éclar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Rectangle"/>
          <p:cNvSpPr/>
          <p:nvPr/>
        </p:nvSpPr>
        <p:spPr>
          <a:xfrm>
            <a:off x="999500" y="1067048"/>
            <a:ext cx="22378886" cy="11581904"/>
          </a:xfrm>
          <a:prstGeom prst="rect">
            <a:avLst/>
          </a:prstGeom>
          <a:solidFill>
            <a:schemeClr val="accent5">
              <a:hueOff val="-246905"/>
              <a:satOff val="-77181"/>
              <a:lumOff val="20457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5431">
              <a:lnSpc>
                <a:spcPct val="120000"/>
              </a:lnSpc>
              <a:spcBef>
                <a:spcPts val="0"/>
              </a:spcBef>
              <a:defRPr sz="1800" spc="-36">
                <a:solidFill>
                  <a:srgbClr val="FFFFFF"/>
                </a:solidFill>
                <a:latin typeface="Canela Deck Bold"/>
                <a:ea typeface="Canela Deck Bold"/>
                <a:cs typeface="Canela Deck Bold"/>
                <a:sym typeface="Canela Deck Bold"/>
              </a:defRPr>
            </a:pPr>
            <a:endParaRPr/>
          </a:p>
        </p:txBody>
      </p:sp>
      <p:sp>
        <p:nvSpPr>
          <p:cNvPr id="102" name="Texte niveau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2057400" y="4261880"/>
            <a:ext cx="20269200" cy="5061561"/>
          </a:xfrm>
          <a:prstGeom prst="rect">
            <a:avLst/>
          </a:prstGeom>
        </p:spPr>
        <p:txBody>
          <a:bodyPr/>
          <a:lstStyle>
            <a:lvl1pPr>
              <a:defRPr sz="12000" b="0">
                <a:latin typeface="Canela Regular"/>
                <a:ea typeface="Canela Regular"/>
                <a:cs typeface="Canela Regular"/>
                <a:sym typeface="Canela Regular"/>
              </a:defRPr>
            </a:lvl1pPr>
            <a:lvl2pPr>
              <a:defRPr sz="12000" b="0">
                <a:latin typeface="Canela Regular"/>
                <a:ea typeface="Canela Regular"/>
                <a:cs typeface="Canela Regular"/>
                <a:sym typeface="Canela Regular"/>
              </a:defRPr>
            </a:lvl2pPr>
            <a:lvl3pPr>
              <a:defRPr sz="12000" b="0">
                <a:latin typeface="Canela Regular"/>
                <a:ea typeface="Canela Regular"/>
                <a:cs typeface="Canela Regular"/>
                <a:sym typeface="Canela Regular"/>
              </a:defRPr>
            </a:lvl3pPr>
            <a:lvl4pPr>
              <a:defRPr sz="12000" b="0">
                <a:latin typeface="Canela Regular"/>
                <a:ea typeface="Canela Regular"/>
                <a:cs typeface="Canela Regular"/>
                <a:sym typeface="Canela Regular"/>
              </a:defRPr>
            </a:lvl4pPr>
            <a:lvl5pPr>
              <a:defRPr sz="12000" b="0">
                <a:latin typeface="Canela Regular"/>
                <a:ea typeface="Canela Regular"/>
                <a:cs typeface="Canela Regular"/>
                <a:sym typeface="Canela Regular"/>
              </a:defRPr>
            </a:lvl5pPr>
          </a:lstStyle>
          <a:p>
            <a:r>
              <a:t>Déclaration 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3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Fait importa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Rectangle"/>
          <p:cNvSpPr/>
          <p:nvPr/>
        </p:nvSpPr>
        <p:spPr>
          <a:xfrm>
            <a:off x="1008907" y="1066849"/>
            <a:ext cx="22378886" cy="11582302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5431">
              <a:lnSpc>
                <a:spcPct val="120000"/>
              </a:lnSpc>
              <a:spcBef>
                <a:spcPts val="0"/>
              </a:spcBef>
              <a:defRPr sz="1800" spc="-36">
                <a:solidFill>
                  <a:srgbClr val="FFFFFF"/>
                </a:solidFill>
                <a:latin typeface="Canela Deck Bold"/>
                <a:ea typeface="Canela Deck Bold"/>
                <a:cs typeface="Canela Deck Bold"/>
                <a:sym typeface="Canela Deck Bold"/>
              </a:defRPr>
            </a:pPr>
            <a:endParaRPr/>
          </a:p>
        </p:txBody>
      </p:sp>
      <p:sp>
        <p:nvSpPr>
          <p:cNvPr id="111" name="Données clés"/>
          <p:cNvSpPr txBox="1">
            <a:spLocks noGrp="1"/>
          </p:cNvSpPr>
          <p:nvPr>
            <p:ph type="body" sz="quarter" idx="13" hasCustomPrompt="1"/>
          </p:nvPr>
        </p:nvSpPr>
        <p:spPr>
          <a:xfrm>
            <a:off x="2057400" y="8113450"/>
            <a:ext cx="20269200" cy="845948"/>
          </a:xfrm>
          <a:prstGeom prst="rect">
            <a:avLst/>
          </a:prstGeom>
        </p:spPr>
        <p:txBody>
          <a:bodyPr anchor="t"/>
          <a:lstStyle/>
          <a:p>
            <a:r>
              <a:t>Données clés</a:t>
            </a:r>
          </a:p>
        </p:txBody>
      </p:sp>
      <p:sp>
        <p:nvSpPr>
          <p:cNvPr id="112" name="Texte niveau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2057400" y="3498790"/>
            <a:ext cx="20269200" cy="4814114"/>
          </a:xfrm>
          <a:prstGeom prst="rect">
            <a:avLst/>
          </a:prstGeom>
        </p:spPr>
        <p:txBody>
          <a:bodyPr anchor="b"/>
          <a:lstStyle>
            <a:lvl1pPr defTabSz="2438338">
              <a:lnSpc>
                <a:spcPct val="80000"/>
              </a:lnSpc>
              <a:defRPr sz="25000" b="0" spc="-500">
                <a:latin typeface="+mn-lt"/>
                <a:ea typeface="+mn-ea"/>
                <a:cs typeface="+mn-cs"/>
                <a:sym typeface="Canela Bold"/>
              </a:defRPr>
            </a:lvl1pPr>
            <a:lvl2pPr defTabSz="2438338">
              <a:lnSpc>
                <a:spcPct val="80000"/>
              </a:lnSpc>
              <a:defRPr sz="25000" b="0" spc="-500">
                <a:latin typeface="+mn-lt"/>
                <a:ea typeface="+mn-ea"/>
                <a:cs typeface="+mn-cs"/>
                <a:sym typeface="Canela Bold"/>
              </a:defRPr>
            </a:lvl2pPr>
            <a:lvl3pPr defTabSz="2438338">
              <a:lnSpc>
                <a:spcPct val="80000"/>
              </a:lnSpc>
              <a:defRPr sz="25000" b="0" spc="-500">
                <a:latin typeface="+mn-lt"/>
                <a:ea typeface="+mn-ea"/>
                <a:cs typeface="+mn-cs"/>
                <a:sym typeface="Canela Bold"/>
              </a:defRPr>
            </a:lvl3pPr>
            <a:lvl4pPr defTabSz="2438338">
              <a:lnSpc>
                <a:spcPct val="80000"/>
              </a:lnSpc>
              <a:defRPr sz="25000" b="0" spc="-500">
                <a:latin typeface="+mn-lt"/>
                <a:ea typeface="+mn-ea"/>
                <a:cs typeface="+mn-cs"/>
                <a:sym typeface="Canela Bold"/>
              </a:defRPr>
            </a:lvl4pPr>
            <a:lvl5pPr defTabSz="2438338">
              <a:lnSpc>
                <a:spcPct val="80000"/>
              </a:lnSpc>
              <a:defRPr sz="25000" b="0" spc="-500">
                <a:latin typeface="+mn-lt"/>
                <a:ea typeface="+mn-ea"/>
                <a:cs typeface="+mn-cs"/>
                <a:sym typeface="Canela Bold"/>
              </a:defRPr>
            </a:lvl5pPr>
          </a:lstStyle>
          <a:p>
            <a:r>
              <a:t>100 %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3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Rectangle"/>
          <p:cNvSpPr/>
          <p:nvPr/>
        </p:nvSpPr>
        <p:spPr>
          <a:xfrm>
            <a:off x="1008907" y="1064171"/>
            <a:ext cx="22378886" cy="11587658"/>
          </a:xfrm>
          <a:prstGeom prst="rect">
            <a:avLst/>
          </a:prstGeom>
          <a:solidFill>
            <a:srgbClr val="D3B9B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5431">
              <a:lnSpc>
                <a:spcPct val="120000"/>
              </a:lnSpc>
              <a:spcBef>
                <a:spcPts val="0"/>
              </a:spcBef>
              <a:defRPr sz="1800" spc="-36">
                <a:solidFill>
                  <a:srgbClr val="FFFFFF"/>
                </a:solidFill>
                <a:latin typeface="Canela Deck Bold"/>
                <a:ea typeface="Canela Deck Bold"/>
                <a:cs typeface="Canela Deck Bold"/>
                <a:sym typeface="Canela Deck Bold"/>
              </a:defRPr>
            </a:pPr>
            <a:endParaRPr/>
          </a:p>
        </p:txBody>
      </p:sp>
      <p:sp>
        <p:nvSpPr>
          <p:cNvPr id="121" name="Texte niveau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5737745" y="5549900"/>
            <a:ext cx="12908510" cy="2628900"/>
          </a:xfrm>
          <a:prstGeom prst="rect">
            <a:avLst/>
          </a:prstGeom>
        </p:spPr>
        <p:txBody>
          <a:bodyPr/>
          <a:lstStyle>
            <a:lvl1pPr marL="320204" indent="-320204" algn="l" defTabSz="355600">
              <a:lnSpc>
                <a:spcPct val="80000"/>
              </a:lnSpc>
              <a:defRPr sz="7000" b="0">
                <a:latin typeface="Canela Deck Regular"/>
                <a:ea typeface="Canela Deck Regular"/>
                <a:cs typeface="Canela Deck Regular"/>
                <a:sym typeface="Canela Deck Regular"/>
              </a:defRPr>
            </a:lvl1pPr>
            <a:lvl2pPr marL="320204" indent="-320204" algn="l" defTabSz="355600">
              <a:lnSpc>
                <a:spcPct val="80000"/>
              </a:lnSpc>
              <a:defRPr sz="7000" b="0">
                <a:latin typeface="Canela Deck Regular"/>
                <a:ea typeface="Canela Deck Regular"/>
                <a:cs typeface="Canela Deck Regular"/>
                <a:sym typeface="Canela Deck Regular"/>
              </a:defRPr>
            </a:lvl2pPr>
            <a:lvl3pPr marL="320204" indent="-320204" algn="l" defTabSz="355600">
              <a:lnSpc>
                <a:spcPct val="80000"/>
              </a:lnSpc>
              <a:defRPr sz="7000" b="0">
                <a:latin typeface="Canela Deck Regular"/>
                <a:ea typeface="Canela Deck Regular"/>
                <a:cs typeface="Canela Deck Regular"/>
                <a:sym typeface="Canela Deck Regular"/>
              </a:defRPr>
            </a:lvl3pPr>
            <a:lvl4pPr marL="320204" indent="-320204" algn="l" defTabSz="355600">
              <a:lnSpc>
                <a:spcPct val="80000"/>
              </a:lnSpc>
              <a:defRPr sz="7000" b="0">
                <a:latin typeface="Canela Deck Regular"/>
                <a:ea typeface="Canela Deck Regular"/>
                <a:cs typeface="Canela Deck Regular"/>
                <a:sym typeface="Canela Deck Regular"/>
              </a:defRPr>
            </a:lvl4pPr>
            <a:lvl5pPr marL="320204" indent="-320204" algn="l" defTabSz="355600">
              <a:lnSpc>
                <a:spcPct val="80000"/>
              </a:lnSpc>
              <a:defRPr sz="7000" b="0">
                <a:latin typeface="Canela Deck Regular"/>
                <a:ea typeface="Canela Deck Regular"/>
                <a:cs typeface="Canela Deck Regular"/>
                <a:sym typeface="Canela Deck Regular"/>
              </a:defRPr>
            </a:lvl5pPr>
          </a:lstStyle>
          <a:p>
            <a:r>
              <a:t>« Citation notable »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22" name="Attribution"/>
          <p:cNvSpPr txBox="1">
            <a:spLocks noGrp="1"/>
          </p:cNvSpPr>
          <p:nvPr>
            <p:ph type="body" sz="quarter" idx="13" hasCustomPrompt="1"/>
          </p:nvPr>
        </p:nvSpPr>
        <p:spPr>
          <a:xfrm>
            <a:off x="6100233" y="9999201"/>
            <a:ext cx="12546022" cy="508001"/>
          </a:xfrm>
          <a:prstGeom prst="rect">
            <a:avLst/>
          </a:prstGeom>
        </p:spPr>
        <p:txBody>
          <a:bodyPr anchor="t"/>
          <a:lstStyle>
            <a:lvl1pPr algn="l" defTabSz="355600">
              <a:lnSpc>
                <a:spcPct val="140000"/>
              </a:lnSpc>
              <a:defRPr sz="2700" spc="26"/>
            </a:lvl1pPr>
          </a:lstStyle>
          <a:p>
            <a:r>
              <a:t>Attribution</a:t>
            </a:r>
          </a:p>
        </p:txBody>
      </p:sp>
      <p:sp>
        <p:nvSpPr>
          <p:cNvPr id="123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 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153339838_1340x2010.jpg"/>
          <p:cNvSpPr>
            <a:spLocks noGrp="1"/>
          </p:cNvSpPr>
          <p:nvPr>
            <p:ph type="pic" idx="13"/>
          </p:nvPr>
        </p:nvSpPr>
        <p:spPr>
          <a:xfrm>
            <a:off x="12128500" y="-1638300"/>
            <a:ext cx="11341100" cy="1701165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31" name="936299162_1323x1986.jpg"/>
          <p:cNvSpPr>
            <a:spLocks noGrp="1"/>
          </p:cNvSpPr>
          <p:nvPr>
            <p:ph type="pic" idx="14"/>
          </p:nvPr>
        </p:nvSpPr>
        <p:spPr>
          <a:xfrm>
            <a:off x="1003300" y="-4737100"/>
            <a:ext cx="11201401" cy="168148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32" name="101883338_1323x1985.jpg"/>
          <p:cNvSpPr>
            <a:spLocks noGrp="1"/>
          </p:cNvSpPr>
          <p:nvPr>
            <p:ph type="pic" idx="15"/>
          </p:nvPr>
        </p:nvSpPr>
        <p:spPr>
          <a:xfrm>
            <a:off x="1003300" y="1344083"/>
            <a:ext cx="11201400" cy="16806333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33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12043207" y="13131800"/>
            <a:ext cx="307544" cy="3429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913369614_2691x1794.jpg"/>
          <p:cNvSpPr>
            <a:spLocks noGrp="1"/>
          </p:cNvSpPr>
          <p:nvPr>
            <p:ph type="pic" idx="13"/>
          </p:nvPr>
        </p:nvSpPr>
        <p:spPr>
          <a:xfrm>
            <a:off x="800100" y="253554"/>
            <a:ext cx="22783800" cy="1523931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41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Vie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re e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157720189_2642x1761.jpg"/>
          <p:cNvSpPr>
            <a:spLocks noGrp="1"/>
          </p:cNvSpPr>
          <p:nvPr>
            <p:ph type="pic" idx="13"/>
          </p:nvPr>
        </p:nvSpPr>
        <p:spPr>
          <a:xfrm>
            <a:off x="1003300" y="-606362"/>
            <a:ext cx="22364700" cy="1489065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2" name="Auteur et date"/>
          <p:cNvSpPr txBox="1">
            <a:spLocks noGrp="1"/>
          </p:cNvSpPr>
          <p:nvPr>
            <p:ph type="body" sz="quarter" idx="14" hasCustomPrompt="1"/>
          </p:nvPr>
        </p:nvSpPr>
        <p:spPr>
          <a:xfrm>
            <a:off x="2057400" y="11229761"/>
            <a:ext cx="20269200" cy="84594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Auteur et date</a:t>
            </a:r>
          </a:p>
        </p:txBody>
      </p:sp>
      <p:sp>
        <p:nvSpPr>
          <p:cNvPr id="23" name="Titre de la présentation"/>
          <p:cNvSpPr txBox="1">
            <a:spLocks noGrp="1"/>
          </p:cNvSpPr>
          <p:nvPr>
            <p:ph type="title" hasCustomPrompt="1"/>
          </p:nvPr>
        </p:nvSpPr>
        <p:spPr>
          <a:xfrm>
            <a:off x="2057400" y="2865468"/>
            <a:ext cx="20269200" cy="53594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Titre de la présentation</a:t>
            </a:r>
          </a:p>
        </p:txBody>
      </p:sp>
      <p:sp>
        <p:nvSpPr>
          <p:cNvPr id="24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12039599" y="13131800"/>
            <a:ext cx="307544" cy="3429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Autre titre e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153339838_1322x1983.jpg"/>
          <p:cNvSpPr>
            <a:spLocks noGrp="1"/>
          </p:cNvSpPr>
          <p:nvPr>
            <p:ph type="pic" idx="13"/>
          </p:nvPr>
        </p:nvSpPr>
        <p:spPr>
          <a:xfrm>
            <a:off x="12192000" y="-1540805"/>
            <a:ext cx="11188700" cy="1678305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2" name="Rectangle"/>
          <p:cNvSpPr/>
          <p:nvPr/>
        </p:nvSpPr>
        <p:spPr>
          <a:xfrm>
            <a:off x="1008955" y="1064815"/>
            <a:ext cx="11190189" cy="11586370"/>
          </a:xfrm>
          <a:prstGeom prst="rect">
            <a:avLst/>
          </a:prstGeom>
          <a:solidFill>
            <a:srgbClr val="D3B9B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5431">
              <a:lnSpc>
                <a:spcPct val="120000"/>
              </a:lnSpc>
              <a:spcBef>
                <a:spcPts val="0"/>
              </a:spcBef>
              <a:defRPr sz="1800" spc="-36">
                <a:solidFill>
                  <a:srgbClr val="FFFFFF"/>
                </a:solidFill>
                <a:latin typeface="Canela Deck Bold"/>
                <a:ea typeface="Canela Deck Bold"/>
                <a:cs typeface="Canela Deck Bold"/>
                <a:sym typeface="Canela Deck Bold"/>
              </a:defRPr>
            </a:pPr>
            <a:endParaRPr/>
          </a:p>
        </p:txBody>
      </p:sp>
      <p:sp>
        <p:nvSpPr>
          <p:cNvPr id="33" name="Auteur et date"/>
          <p:cNvSpPr txBox="1">
            <a:spLocks noGrp="1"/>
          </p:cNvSpPr>
          <p:nvPr>
            <p:ph type="body" sz="quarter" idx="14" hasCustomPrompt="1"/>
          </p:nvPr>
        </p:nvSpPr>
        <p:spPr>
          <a:xfrm>
            <a:off x="1803400" y="11229761"/>
            <a:ext cx="9601200" cy="845948"/>
          </a:xfrm>
          <a:prstGeom prst="rect">
            <a:avLst/>
          </a:prstGeom>
        </p:spPr>
        <p:txBody>
          <a:bodyPr/>
          <a:lstStyle/>
          <a:p>
            <a:r>
              <a:t>Auteur et date</a:t>
            </a:r>
          </a:p>
        </p:txBody>
      </p:sp>
      <p:sp>
        <p:nvSpPr>
          <p:cNvPr id="34" name="Titre de diapositive"/>
          <p:cNvSpPr txBox="1">
            <a:spLocks noGrp="1"/>
          </p:cNvSpPr>
          <p:nvPr>
            <p:ph type="title" hasCustomPrompt="1"/>
          </p:nvPr>
        </p:nvSpPr>
        <p:spPr>
          <a:xfrm>
            <a:off x="1803400" y="4483100"/>
            <a:ext cx="9601200" cy="4191000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70000"/>
              </a:lnSpc>
              <a:defRPr sz="12000"/>
            </a:lvl1pPr>
          </a:lstStyle>
          <a:p>
            <a:r>
              <a:t>Titre de diapositive</a:t>
            </a:r>
          </a:p>
        </p:txBody>
      </p:sp>
      <p:sp>
        <p:nvSpPr>
          <p:cNvPr id="35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12039599" y="13131800"/>
            <a:ext cx="307544" cy="3429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re et pu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"/>
          <p:cNvSpPr/>
          <p:nvPr/>
        </p:nvSpPr>
        <p:spPr>
          <a:xfrm>
            <a:off x="1008907" y="1067048"/>
            <a:ext cx="22378886" cy="11581904"/>
          </a:xfrm>
          <a:prstGeom prst="rect">
            <a:avLst/>
          </a:prstGeom>
          <a:solidFill>
            <a:schemeClr val="accent5">
              <a:hueOff val="-246905"/>
              <a:satOff val="-77181"/>
              <a:lumOff val="20457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5431">
              <a:lnSpc>
                <a:spcPct val="120000"/>
              </a:lnSpc>
              <a:spcBef>
                <a:spcPts val="0"/>
              </a:spcBef>
              <a:defRPr sz="1800" spc="-36">
                <a:solidFill>
                  <a:srgbClr val="FFFFFF"/>
                </a:solidFill>
                <a:latin typeface="Canela Deck Bold"/>
                <a:ea typeface="Canela Deck Bold"/>
                <a:cs typeface="Canela Deck Bold"/>
                <a:sym typeface="Canela Deck Bold"/>
              </a:defRPr>
            </a:pPr>
            <a:endParaRPr/>
          </a:p>
        </p:txBody>
      </p:sp>
      <p:sp>
        <p:nvSpPr>
          <p:cNvPr id="43" name="Sous-titre de diapositive"/>
          <p:cNvSpPr txBox="1">
            <a:spLocks noGrp="1"/>
          </p:cNvSpPr>
          <p:nvPr>
            <p:ph type="body" sz="quarter" idx="13" hasCustomPrompt="1"/>
          </p:nvPr>
        </p:nvSpPr>
        <p:spPr>
          <a:xfrm>
            <a:off x="2057400" y="3232086"/>
            <a:ext cx="20269200" cy="845948"/>
          </a:xfrm>
          <a:prstGeom prst="rect">
            <a:avLst/>
          </a:prstGeom>
        </p:spPr>
        <p:txBody>
          <a:bodyPr/>
          <a:lstStyle/>
          <a:p>
            <a:r>
              <a:t>Sous-titre de diapositive</a:t>
            </a:r>
          </a:p>
        </p:txBody>
      </p:sp>
      <p:sp>
        <p:nvSpPr>
          <p:cNvPr id="44" name="Titre de diapositive"/>
          <p:cNvSpPr txBox="1">
            <a:spLocks noGrp="1"/>
          </p:cNvSpPr>
          <p:nvPr>
            <p:ph type="title" hasCustomPrompt="1"/>
          </p:nvPr>
        </p:nvSpPr>
        <p:spPr>
          <a:xfrm>
            <a:off x="2057400" y="1060698"/>
            <a:ext cx="20269200" cy="2279402"/>
          </a:xfrm>
          <a:prstGeom prst="rect">
            <a:avLst/>
          </a:prstGeom>
        </p:spPr>
        <p:txBody>
          <a:bodyPr/>
          <a:lstStyle>
            <a:lvl1pPr>
              <a:lnSpc>
                <a:spcPct val="70000"/>
              </a:lnSpc>
              <a:defRPr sz="8200"/>
            </a:lvl1pPr>
          </a:lstStyle>
          <a:p>
            <a:r>
              <a:t>Titre de diapositive</a:t>
            </a:r>
          </a:p>
        </p:txBody>
      </p:sp>
      <p:sp>
        <p:nvSpPr>
          <p:cNvPr id="45" name="Texte niveau 1…"/>
          <p:cNvSpPr txBox="1">
            <a:spLocks noGrp="1"/>
          </p:cNvSpPr>
          <p:nvPr>
            <p:ph type="body" idx="1" hasCustomPrompt="1"/>
          </p:nvPr>
        </p:nvSpPr>
        <p:spPr>
          <a:xfrm>
            <a:off x="2056037" y="4647009"/>
            <a:ext cx="20271926" cy="6957368"/>
          </a:xfrm>
          <a:prstGeom prst="rect">
            <a:avLst/>
          </a:prstGeom>
        </p:spPr>
        <p:txBody>
          <a:bodyPr anchor="t"/>
          <a:lstStyle>
            <a:lvl1pPr marL="444500" indent="-444500" algn="l" defTabSz="2438338">
              <a:lnSpc>
                <a:spcPct val="80000"/>
              </a:lnSpc>
              <a:spcBef>
                <a:spcPts val="4200"/>
              </a:spcBef>
              <a:buSzPct val="100000"/>
              <a:buChar char="•"/>
              <a:defRPr sz="4000" b="0">
                <a:latin typeface="Proxima Nova Medium"/>
                <a:ea typeface="Proxima Nova Medium"/>
                <a:cs typeface="Proxima Nova Medium"/>
                <a:sym typeface="Proxima Nova Medium"/>
              </a:defRPr>
            </a:lvl1pPr>
            <a:lvl2pPr marL="889000" indent="-444500" algn="l" defTabSz="2438338">
              <a:lnSpc>
                <a:spcPct val="80000"/>
              </a:lnSpc>
              <a:spcBef>
                <a:spcPts val="4200"/>
              </a:spcBef>
              <a:buSzPct val="100000"/>
              <a:buChar char="•"/>
              <a:defRPr sz="4000" b="0">
                <a:latin typeface="Proxima Nova Medium"/>
                <a:ea typeface="Proxima Nova Medium"/>
                <a:cs typeface="Proxima Nova Medium"/>
                <a:sym typeface="Proxima Nova Medium"/>
              </a:defRPr>
            </a:lvl2pPr>
            <a:lvl3pPr marL="1333500" indent="-444500" algn="l" defTabSz="2438338">
              <a:lnSpc>
                <a:spcPct val="80000"/>
              </a:lnSpc>
              <a:spcBef>
                <a:spcPts val="4200"/>
              </a:spcBef>
              <a:buSzPct val="100000"/>
              <a:buChar char="•"/>
              <a:defRPr sz="4000" b="0">
                <a:latin typeface="Proxima Nova Medium"/>
                <a:ea typeface="Proxima Nova Medium"/>
                <a:cs typeface="Proxima Nova Medium"/>
                <a:sym typeface="Proxima Nova Medium"/>
              </a:defRPr>
            </a:lvl3pPr>
            <a:lvl4pPr marL="1778000" indent="-444500" algn="l" defTabSz="2438338">
              <a:lnSpc>
                <a:spcPct val="80000"/>
              </a:lnSpc>
              <a:spcBef>
                <a:spcPts val="4200"/>
              </a:spcBef>
              <a:buSzPct val="100000"/>
              <a:buChar char="•"/>
              <a:defRPr sz="4000" b="0">
                <a:latin typeface="Proxima Nova Medium"/>
                <a:ea typeface="Proxima Nova Medium"/>
                <a:cs typeface="Proxima Nova Medium"/>
                <a:sym typeface="Proxima Nova Medium"/>
              </a:defRPr>
            </a:lvl4pPr>
            <a:lvl5pPr marL="2222500" indent="-444500" algn="l" defTabSz="2438338">
              <a:lnSpc>
                <a:spcPct val="80000"/>
              </a:lnSpc>
              <a:spcBef>
                <a:spcPts val="4200"/>
              </a:spcBef>
              <a:buSzPct val="100000"/>
              <a:buChar char="•"/>
              <a:defRPr sz="4000" b="0">
                <a:latin typeface="Proxima Nova Medium"/>
                <a:ea typeface="Proxima Nova Medium"/>
                <a:cs typeface="Proxima Nova Medium"/>
                <a:sym typeface="Proxima Nova Medium"/>
              </a:defRPr>
            </a:lvl5pPr>
          </a:lstStyle>
          <a:p>
            <a:r>
              <a:t>Texte de puce de diapositive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6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u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"/>
          <p:cNvSpPr/>
          <p:nvPr/>
        </p:nvSpPr>
        <p:spPr>
          <a:xfrm>
            <a:off x="12192000" y="2079724"/>
            <a:ext cx="11188700" cy="9550401"/>
          </a:xfrm>
          <a:prstGeom prst="rect">
            <a:avLst/>
          </a:prstGeom>
          <a:solidFill>
            <a:srgbClr val="D3B9B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5431">
              <a:lnSpc>
                <a:spcPct val="120000"/>
              </a:lnSpc>
              <a:spcBef>
                <a:spcPts val="0"/>
              </a:spcBef>
              <a:defRPr sz="1800" spc="-36">
                <a:solidFill>
                  <a:srgbClr val="FFFFFF"/>
                </a:solidFill>
                <a:latin typeface="Canela Deck Bold"/>
                <a:ea typeface="Canela Deck Bold"/>
                <a:cs typeface="Canela Deck Bold"/>
                <a:sym typeface="Canela Deck Bold"/>
              </a:defRPr>
            </a:pPr>
            <a:endParaRPr/>
          </a:p>
        </p:txBody>
      </p:sp>
      <p:sp>
        <p:nvSpPr>
          <p:cNvPr id="54" name="Rectangle"/>
          <p:cNvSpPr/>
          <p:nvPr/>
        </p:nvSpPr>
        <p:spPr>
          <a:xfrm>
            <a:off x="1008906" y="1067048"/>
            <a:ext cx="11190188" cy="11581904"/>
          </a:xfrm>
          <a:prstGeom prst="rect">
            <a:avLst/>
          </a:prstGeom>
          <a:solidFill>
            <a:schemeClr val="accent5">
              <a:hueOff val="-246905"/>
              <a:satOff val="-77181"/>
              <a:lumOff val="20457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5431">
              <a:lnSpc>
                <a:spcPct val="120000"/>
              </a:lnSpc>
              <a:spcBef>
                <a:spcPts val="0"/>
              </a:spcBef>
              <a:defRPr sz="1800" spc="-36">
                <a:solidFill>
                  <a:srgbClr val="FFFFFF"/>
                </a:solidFill>
                <a:latin typeface="Canela Deck Bold"/>
                <a:ea typeface="Canela Deck Bold"/>
                <a:cs typeface="Canela Deck Bold"/>
                <a:sym typeface="Canela Deck Bold"/>
              </a:defRPr>
            </a:pPr>
            <a:endParaRPr/>
          </a:p>
        </p:txBody>
      </p:sp>
      <p:sp>
        <p:nvSpPr>
          <p:cNvPr id="55" name="Texte niveau 1…"/>
          <p:cNvSpPr txBox="1">
            <a:spLocks noGrp="1"/>
          </p:cNvSpPr>
          <p:nvPr>
            <p:ph type="body" idx="1" hasCustomPrompt="1"/>
          </p:nvPr>
        </p:nvSpPr>
        <p:spPr>
          <a:xfrm>
            <a:off x="2058458" y="3677751"/>
            <a:ext cx="20264297" cy="6956178"/>
          </a:xfrm>
          <a:prstGeom prst="rect">
            <a:avLst/>
          </a:prstGeom>
        </p:spPr>
        <p:txBody>
          <a:bodyPr numCol="2" spcCol="2314058" anchor="t"/>
          <a:lstStyle>
            <a:lvl1pPr marL="444500" indent="-444500" algn="l" defTabSz="2438338">
              <a:lnSpc>
                <a:spcPct val="80000"/>
              </a:lnSpc>
              <a:spcBef>
                <a:spcPts val="4200"/>
              </a:spcBef>
              <a:buSzPct val="100000"/>
              <a:buChar char="•"/>
              <a:defRPr sz="4000" b="0">
                <a:latin typeface="Proxima Nova Medium"/>
                <a:ea typeface="Proxima Nova Medium"/>
                <a:cs typeface="Proxima Nova Medium"/>
                <a:sym typeface="Proxima Nova Medium"/>
              </a:defRPr>
            </a:lvl1pPr>
            <a:lvl2pPr marL="889000" indent="-444500" algn="l" defTabSz="2438338">
              <a:lnSpc>
                <a:spcPct val="80000"/>
              </a:lnSpc>
              <a:spcBef>
                <a:spcPts val="4200"/>
              </a:spcBef>
              <a:buSzPct val="100000"/>
              <a:buChar char="•"/>
              <a:defRPr sz="4000" b="0">
                <a:latin typeface="Proxima Nova Medium"/>
                <a:ea typeface="Proxima Nova Medium"/>
                <a:cs typeface="Proxima Nova Medium"/>
                <a:sym typeface="Proxima Nova Medium"/>
              </a:defRPr>
            </a:lvl2pPr>
            <a:lvl3pPr marL="1333500" indent="-444500" algn="l" defTabSz="2438338">
              <a:lnSpc>
                <a:spcPct val="80000"/>
              </a:lnSpc>
              <a:spcBef>
                <a:spcPts val="4200"/>
              </a:spcBef>
              <a:buSzPct val="100000"/>
              <a:buChar char="•"/>
              <a:defRPr sz="4000" b="0">
                <a:latin typeface="Proxima Nova Medium"/>
                <a:ea typeface="Proxima Nova Medium"/>
                <a:cs typeface="Proxima Nova Medium"/>
                <a:sym typeface="Proxima Nova Medium"/>
              </a:defRPr>
            </a:lvl3pPr>
            <a:lvl4pPr marL="1778000" indent="-444500" algn="l" defTabSz="2438338">
              <a:lnSpc>
                <a:spcPct val="80000"/>
              </a:lnSpc>
              <a:spcBef>
                <a:spcPts val="4200"/>
              </a:spcBef>
              <a:buSzPct val="100000"/>
              <a:buChar char="•"/>
              <a:defRPr sz="4000" b="0">
                <a:latin typeface="Proxima Nova Medium"/>
                <a:ea typeface="Proxima Nova Medium"/>
                <a:cs typeface="Proxima Nova Medium"/>
                <a:sym typeface="Proxima Nova Medium"/>
              </a:defRPr>
            </a:lvl4pPr>
            <a:lvl5pPr marL="2222500" indent="-444500" algn="l" defTabSz="2438338">
              <a:lnSpc>
                <a:spcPct val="80000"/>
              </a:lnSpc>
              <a:spcBef>
                <a:spcPts val="4200"/>
              </a:spcBef>
              <a:buSzPct val="100000"/>
              <a:buChar char="•"/>
              <a:defRPr sz="4000" b="0">
                <a:latin typeface="Proxima Nova Medium"/>
                <a:ea typeface="Proxima Nova Medium"/>
                <a:cs typeface="Proxima Nova Medium"/>
                <a:sym typeface="Proxima Nova Medium"/>
              </a:defRPr>
            </a:lvl5pPr>
          </a:lstStyle>
          <a:p>
            <a:r>
              <a:t>Texte de puce de diapositive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6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12044578" y="13131800"/>
            <a:ext cx="307544" cy="3429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re, puces e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Image"/>
          <p:cNvSpPr>
            <a:spLocks noGrp="1"/>
          </p:cNvSpPr>
          <p:nvPr>
            <p:ph type="pic" idx="13"/>
          </p:nvPr>
        </p:nvSpPr>
        <p:spPr>
          <a:xfrm>
            <a:off x="11700889" y="-1027620"/>
            <a:ext cx="12288856" cy="1502308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4" name="Rectangle"/>
          <p:cNvSpPr/>
          <p:nvPr/>
        </p:nvSpPr>
        <p:spPr>
          <a:xfrm>
            <a:off x="1008906" y="1067048"/>
            <a:ext cx="11190188" cy="11581904"/>
          </a:xfrm>
          <a:prstGeom prst="rect">
            <a:avLst/>
          </a:prstGeom>
          <a:solidFill>
            <a:schemeClr val="accent5">
              <a:hueOff val="-246905"/>
              <a:satOff val="-77181"/>
              <a:lumOff val="20457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5431">
              <a:lnSpc>
                <a:spcPct val="120000"/>
              </a:lnSpc>
              <a:spcBef>
                <a:spcPts val="0"/>
              </a:spcBef>
              <a:defRPr sz="1800" spc="-36">
                <a:solidFill>
                  <a:srgbClr val="FFFFFF"/>
                </a:solidFill>
                <a:latin typeface="Canela Deck Bold"/>
                <a:ea typeface="Canela Deck Bold"/>
                <a:cs typeface="Canela Deck Bold"/>
                <a:sym typeface="Canela Deck Bold"/>
              </a:defRPr>
            </a:pPr>
            <a:endParaRPr/>
          </a:p>
        </p:txBody>
      </p:sp>
      <p:sp>
        <p:nvSpPr>
          <p:cNvPr id="65" name="Sous-titre de diapositive"/>
          <p:cNvSpPr txBox="1">
            <a:spLocks noGrp="1"/>
          </p:cNvSpPr>
          <p:nvPr>
            <p:ph type="body" sz="quarter" idx="14" hasCustomPrompt="1"/>
          </p:nvPr>
        </p:nvSpPr>
        <p:spPr>
          <a:xfrm>
            <a:off x="1802037" y="4375086"/>
            <a:ext cx="9603926" cy="845948"/>
          </a:xfrm>
          <a:prstGeom prst="rect">
            <a:avLst/>
          </a:prstGeom>
        </p:spPr>
        <p:txBody>
          <a:bodyPr/>
          <a:lstStyle/>
          <a:p>
            <a:r>
              <a:t>Sous-titre de diapositive</a:t>
            </a:r>
          </a:p>
        </p:txBody>
      </p:sp>
      <p:sp>
        <p:nvSpPr>
          <p:cNvPr id="66" name="Titre de diapositive"/>
          <p:cNvSpPr txBox="1">
            <a:spLocks noGrp="1"/>
          </p:cNvSpPr>
          <p:nvPr>
            <p:ph type="title" hasCustomPrompt="1"/>
          </p:nvPr>
        </p:nvSpPr>
        <p:spPr>
          <a:xfrm>
            <a:off x="1802060" y="1640061"/>
            <a:ext cx="9601348" cy="2798379"/>
          </a:xfrm>
          <a:prstGeom prst="rect">
            <a:avLst/>
          </a:prstGeom>
        </p:spPr>
        <p:txBody>
          <a:bodyPr/>
          <a:lstStyle>
            <a:lvl1pPr>
              <a:lnSpc>
                <a:spcPct val="70000"/>
              </a:lnSpc>
              <a:defRPr sz="8200"/>
            </a:lvl1pPr>
          </a:lstStyle>
          <a:p>
            <a:r>
              <a:t>Titre de diapositive</a:t>
            </a:r>
          </a:p>
        </p:txBody>
      </p:sp>
      <p:sp>
        <p:nvSpPr>
          <p:cNvPr id="67" name="Texte niveau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802037" y="5778500"/>
            <a:ext cx="9596832" cy="6110784"/>
          </a:xfrm>
          <a:prstGeom prst="rect">
            <a:avLst/>
          </a:prstGeom>
        </p:spPr>
        <p:txBody>
          <a:bodyPr anchor="t"/>
          <a:lstStyle>
            <a:lvl1pPr marL="444500" indent="-444500" algn="l" defTabSz="2438338">
              <a:lnSpc>
                <a:spcPct val="80000"/>
              </a:lnSpc>
              <a:spcBef>
                <a:spcPts val="4200"/>
              </a:spcBef>
              <a:buSzPct val="100000"/>
              <a:buChar char="•"/>
              <a:defRPr sz="4000" b="0">
                <a:latin typeface="Proxima Nova Medium"/>
                <a:ea typeface="Proxima Nova Medium"/>
                <a:cs typeface="Proxima Nova Medium"/>
                <a:sym typeface="Proxima Nova Medium"/>
              </a:defRPr>
            </a:lvl1pPr>
            <a:lvl2pPr marL="889000" indent="-444500" algn="l" defTabSz="2438338">
              <a:lnSpc>
                <a:spcPct val="80000"/>
              </a:lnSpc>
              <a:spcBef>
                <a:spcPts val="4200"/>
              </a:spcBef>
              <a:buSzPct val="100000"/>
              <a:buChar char="•"/>
              <a:defRPr sz="4000" b="0">
                <a:latin typeface="Proxima Nova Medium"/>
                <a:ea typeface="Proxima Nova Medium"/>
                <a:cs typeface="Proxima Nova Medium"/>
                <a:sym typeface="Proxima Nova Medium"/>
              </a:defRPr>
            </a:lvl2pPr>
            <a:lvl3pPr marL="1333500" indent="-444500" algn="l" defTabSz="2438338">
              <a:lnSpc>
                <a:spcPct val="80000"/>
              </a:lnSpc>
              <a:spcBef>
                <a:spcPts val="4200"/>
              </a:spcBef>
              <a:buSzPct val="100000"/>
              <a:buChar char="•"/>
              <a:defRPr sz="4000" b="0">
                <a:latin typeface="Proxima Nova Medium"/>
                <a:ea typeface="Proxima Nova Medium"/>
                <a:cs typeface="Proxima Nova Medium"/>
                <a:sym typeface="Proxima Nova Medium"/>
              </a:defRPr>
            </a:lvl3pPr>
            <a:lvl4pPr marL="1778000" indent="-444500" algn="l" defTabSz="2438338">
              <a:lnSpc>
                <a:spcPct val="80000"/>
              </a:lnSpc>
              <a:spcBef>
                <a:spcPts val="4200"/>
              </a:spcBef>
              <a:buSzPct val="100000"/>
              <a:buChar char="•"/>
              <a:defRPr sz="4000" b="0">
                <a:latin typeface="Proxima Nova Medium"/>
                <a:ea typeface="Proxima Nova Medium"/>
                <a:cs typeface="Proxima Nova Medium"/>
                <a:sym typeface="Proxima Nova Medium"/>
              </a:defRPr>
            </a:lvl4pPr>
            <a:lvl5pPr marL="2222500" indent="-444500" algn="l" defTabSz="2438338">
              <a:lnSpc>
                <a:spcPct val="80000"/>
              </a:lnSpc>
              <a:spcBef>
                <a:spcPts val="4200"/>
              </a:spcBef>
              <a:buSzPct val="100000"/>
              <a:buChar char="•"/>
              <a:defRPr sz="4000" b="0">
                <a:latin typeface="Proxima Nova Medium"/>
                <a:ea typeface="Proxima Nova Medium"/>
                <a:cs typeface="Proxima Nova Medium"/>
                <a:sym typeface="Proxima Nova Medium"/>
              </a:defRPr>
            </a:lvl5pPr>
          </a:lstStyle>
          <a:p>
            <a:r>
              <a:t>Texte de puce de diapositive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8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12044578" y="13131800"/>
            <a:ext cx="307544" cy="3429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Rectangle"/>
          <p:cNvSpPr/>
          <p:nvPr/>
        </p:nvSpPr>
        <p:spPr>
          <a:xfrm>
            <a:off x="1002557" y="1068834"/>
            <a:ext cx="22378886" cy="11578332"/>
          </a:xfrm>
          <a:prstGeom prst="rect">
            <a:avLst/>
          </a:prstGeom>
          <a:solidFill>
            <a:srgbClr val="7CA0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5431">
              <a:lnSpc>
                <a:spcPct val="120000"/>
              </a:lnSpc>
              <a:spcBef>
                <a:spcPts val="0"/>
              </a:spcBef>
              <a:defRPr sz="1800" spc="-36">
                <a:solidFill>
                  <a:srgbClr val="FFFFFF"/>
                </a:solidFill>
                <a:latin typeface="Canela Deck Bold"/>
                <a:ea typeface="Canela Deck Bold"/>
                <a:cs typeface="Canela Deck Bold"/>
                <a:sym typeface="Canela Deck Bold"/>
              </a:defRPr>
            </a:pPr>
            <a:endParaRPr/>
          </a:p>
        </p:txBody>
      </p:sp>
      <p:sp>
        <p:nvSpPr>
          <p:cNvPr id="76" name="Titre de section"/>
          <p:cNvSpPr txBox="1">
            <a:spLocks noGrp="1"/>
          </p:cNvSpPr>
          <p:nvPr>
            <p:ph type="title" hasCustomPrompt="1"/>
          </p:nvPr>
        </p:nvSpPr>
        <p:spPr>
          <a:xfrm>
            <a:off x="2057400" y="4196048"/>
            <a:ext cx="20269200" cy="5213153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90000"/>
              </a:lnSpc>
              <a:defRPr sz="12000">
                <a:solidFill>
                  <a:srgbClr val="FFFFFF"/>
                </a:solidFill>
                <a:latin typeface="Canela Regular"/>
                <a:ea typeface="Canela Regular"/>
                <a:cs typeface="Canela Regular"/>
                <a:sym typeface="Canela Regular"/>
              </a:defRPr>
            </a:lvl1pPr>
          </a:lstStyle>
          <a:p>
            <a:r>
              <a:t>Titre de section</a:t>
            </a:r>
          </a:p>
        </p:txBody>
      </p:sp>
      <p:sp>
        <p:nvSpPr>
          <p:cNvPr id="77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re seul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Rectangle"/>
          <p:cNvSpPr/>
          <p:nvPr/>
        </p:nvSpPr>
        <p:spPr>
          <a:xfrm>
            <a:off x="1008907" y="1067048"/>
            <a:ext cx="22378886" cy="11581904"/>
          </a:xfrm>
          <a:prstGeom prst="rect">
            <a:avLst/>
          </a:prstGeom>
          <a:solidFill>
            <a:schemeClr val="accent5">
              <a:hueOff val="-246905"/>
              <a:satOff val="-77181"/>
              <a:lumOff val="20457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5431">
              <a:lnSpc>
                <a:spcPct val="120000"/>
              </a:lnSpc>
              <a:spcBef>
                <a:spcPts val="0"/>
              </a:spcBef>
              <a:defRPr sz="1800" spc="-36">
                <a:solidFill>
                  <a:srgbClr val="FFFFFF"/>
                </a:solidFill>
                <a:latin typeface="Canela Deck Bold"/>
                <a:ea typeface="Canela Deck Bold"/>
                <a:cs typeface="Canela Deck Bold"/>
                <a:sym typeface="Canela Deck Bold"/>
              </a:defRPr>
            </a:pPr>
            <a:endParaRPr/>
          </a:p>
        </p:txBody>
      </p:sp>
      <p:sp>
        <p:nvSpPr>
          <p:cNvPr id="85" name="Sous-titre de diapositive"/>
          <p:cNvSpPr txBox="1">
            <a:spLocks noGrp="1"/>
          </p:cNvSpPr>
          <p:nvPr>
            <p:ph type="body" sz="quarter" idx="13" hasCustomPrompt="1"/>
          </p:nvPr>
        </p:nvSpPr>
        <p:spPr>
          <a:xfrm>
            <a:off x="2057400" y="3232086"/>
            <a:ext cx="20269200" cy="845948"/>
          </a:xfrm>
          <a:prstGeom prst="rect">
            <a:avLst/>
          </a:prstGeom>
        </p:spPr>
        <p:txBody>
          <a:bodyPr/>
          <a:lstStyle/>
          <a:p>
            <a:r>
              <a:t>Sous-titre de diapositive</a:t>
            </a:r>
          </a:p>
        </p:txBody>
      </p:sp>
      <p:sp>
        <p:nvSpPr>
          <p:cNvPr id="86" name="Titre de diapositive"/>
          <p:cNvSpPr txBox="1">
            <a:spLocks noGrp="1"/>
          </p:cNvSpPr>
          <p:nvPr>
            <p:ph type="title" hasCustomPrompt="1"/>
          </p:nvPr>
        </p:nvSpPr>
        <p:spPr>
          <a:xfrm>
            <a:off x="2057400" y="1060698"/>
            <a:ext cx="20269200" cy="2272842"/>
          </a:xfrm>
          <a:prstGeom prst="rect">
            <a:avLst/>
          </a:prstGeom>
        </p:spPr>
        <p:txBody>
          <a:bodyPr/>
          <a:lstStyle>
            <a:lvl1pPr>
              <a:lnSpc>
                <a:spcPct val="70000"/>
              </a:lnSpc>
              <a:defRPr sz="8200"/>
            </a:lvl1pPr>
          </a:lstStyle>
          <a:p>
            <a:r>
              <a:t>Titre de diapositive</a:t>
            </a:r>
          </a:p>
        </p:txBody>
      </p:sp>
      <p:sp>
        <p:nvSpPr>
          <p:cNvPr id="87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"/>
          <p:cNvSpPr/>
          <p:nvPr/>
        </p:nvSpPr>
        <p:spPr>
          <a:xfrm>
            <a:off x="1002557" y="1066800"/>
            <a:ext cx="22378886" cy="11582400"/>
          </a:xfrm>
          <a:prstGeom prst="rect">
            <a:avLst/>
          </a:prstGeom>
          <a:solidFill>
            <a:srgbClr val="D3B9B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5431">
              <a:lnSpc>
                <a:spcPct val="120000"/>
              </a:lnSpc>
              <a:spcBef>
                <a:spcPts val="0"/>
              </a:spcBef>
              <a:defRPr sz="1800" spc="-36">
                <a:solidFill>
                  <a:srgbClr val="FFFFFF"/>
                </a:solidFill>
                <a:latin typeface="Canela Deck Bold"/>
                <a:ea typeface="Canela Deck Bold"/>
                <a:cs typeface="Canela Deck Bold"/>
                <a:sym typeface="Canela Deck Bold"/>
              </a:defRPr>
            </a:pPr>
            <a:endParaRPr/>
          </a:p>
        </p:txBody>
      </p:sp>
      <p:sp>
        <p:nvSpPr>
          <p:cNvPr id="3" name="Titre de la présentation"/>
          <p:cNvSpPr txBox="1">
            <a:spLocks noGrp="1"/>
          </p:cNvSpPr>
          <p:nvPr>
            <p:ph type="title" hasCustomPrompt="1"/>
          </p:nvPr>
        </p:nvSpPr>
        <p:spPr>
          <a:xfrm>
            <a:off x="2057400" y="2865877"/>
            <a:ext cx="20269200" cy="53597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b">
            <a:normAutofit/>
          </a:bodyPr>
          <a:lstStyle/>
          <a:p>
            <a:r>
              <a:t>Titre de la présentation</a:t>
            </a:r>
          </a:p>
        </p:txBody>
      </p:sp>
      <p:sp>
        <p:nvSpPr>
          <p:cNvPr id="4" name="Texte niveau 1…"/>
          <p:cNvSpPr txBox="1">
            <a:spLocks noGrp="1"/>
          </p:cNvSpPr>
          <p:nvPr>
            <p:ph type="body" idx="1" hasCustomPrompt="1"/>
          </p:nvPr>
        </p:nvSpPr>
        <p:spPr>
          <a:xfrm>
            <a:off x="2057400" y="7814975"/>
            <a:ext cx="20269200" cy="14880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Sous-titre de diapositive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12038228" y="13131800"/>
            <a:ext cx="307544" cy="3429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1600">
                <a:solidFill>
                  <a:srgbClr val="5E5E5E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ransition spd="med"/>
  <p:txStyles>
    <p:titleStyle>
      <a:lvl1pPr marL="0" marR="0" indent="0" algn="ctr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5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1pPr>
      <a:lvl2pPr marL="0" marR="0" indent="0" algn="ctr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5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2pPr>
      <a:lvl3pPr marL="0" marR="0" indent="0" algn="ctr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5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3pPr>
      <a:lvl4pPr marL="0" marR="0" indent="0" algn="ctr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5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4pPr>
      <a:lvl5pPr marL="0" marR="0" indent="0" algn="ctr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5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5pPr>
      <a:lvl6pPr marL="0" marR="0" indent="0" algn="ctr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5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6pPr>
      <a:lvl7pPr marL="0" marR="0" indent="0" algn="ctr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5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7pPr>
      <a:lvl8pPr marL="0" marR="0" indent="0" algn="ctr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5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8pPr>
      <a:lvl9pPr marL="0" marR="0" indent="0" algn="ctr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5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9pPr>
    </p:titleStyle>
    <p:bodyStyle>
      <a:lvl1pPr marL="0" marR="0" indent="0" algn="ctr" defTabSz="8255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900" b="1" i="0" u="none" strike="noStrike" cap="none" spc="0" baseline="0">
          <a:solidFill>
            <a:srgbClr val="000000"/>
          </a:solidFill>
          <a:uFillTx/>
          <a:latin typeface="Proxima Nova"/>
          <a:ea typeface="Proxima Nova"/>
          <a:cs typeface="Proxima Nova"/>
          <a:sym typeface="Proxima Nova"/>
        </a:defRPr>
      </a:lvl1pPr>
      <a:lvl2pPr marL="0" marR="0" indent="0" algn="ctr" defTabSz="8255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900" b="1" i="0" u="none" strike="noStrike" cap="none" spc="0" baseline="0">
          <a:solidFill>
            <a:srgbClr val="000000"/>
          </a:solidFill>
          <a:uFillTx/>
          <a:latin typeface="Proxima Nova"/>
          <a:ea typeface="Proxima Nova"/>
          <a:cs typeface="Proxima Nova"/>
          <a:sym typeface="Proxima Nova"/>
        </a:defRPr>
      </a:lvl2pPr>
      <a:lvl3pPr marL="0" marR="0" indent="0" algn="ctr" defTabSz="8255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900" b="1" i="0" u="none" strike="noStrike" cap="none" spc="0" baseline="0">
          <a:solidFill>
            <a:srgbClr val="000000"/>
          </a:solidFill>
          <a:uFillTx/>
          <a:latin typeface="Proxima Nova"/>
          <a:ea typeface="Proxima Nova"/>
          <a:cs typeface="Proxima Nova"/>
          <a:sym typeface="Proxima Nova"/>
        </a:defRPr>
      </a:lvl3pPr>
      <a:lvl4pPr marL="0" marR="0" indent="0" algn="ctr" defTabSz="8255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900" b="1" i="0" u="none" strike="noStrike" cap="none" spc="0" baseline="0">
          <a:solidFill>
            <a:srgbClr val="000000"/>
          </a:solidFill>
          <a:uFillTx/>
          <a:latin typeface="Proxima Nova"/>
          <a:ea typeface="Proxima Nova"/>
          <a:cs typeface="Proxima Nova"/>
          <a:sym typeface="Proxima Nova"/>
        </a:defRPr>
      </a:lvl4pPr>
      <a:lvl5pPr marL="0" marR="0" indent="0" algn="ctr" defTabSz="8255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900" b="1" i="0" u="none" strike="noStrike" cap="none" spc="0" baseline="0">
          <a:solidFill>
            <a:srgbClr val="000000"/>
          </a:solidFill>
          <a:uFillTx/>
          <a:latin typeface="Proxima Nova"/>
          <a:ea typeface="Proxima Nova"/>
          <a:cs typeface="Proxima Nova"/>
          <a:sym typeface="Proxima Nova"/>
        </a:defRPr>
      </a:lvl5pPr>
      <a:lvl6pPr marL="0" marR="0" indent="0" algn="ctr" defTabSz="8255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900" b="1" i="0" u="none" strike="noStrike" cap="none" spc="0" baseline="0">
          <a:solidFill>
            <a:srgbClr val="000000"/>
          </a:solidFill>
          <a:uFillTx/>
          <a:latin typeface="Proxima Nova"/>
          <a:ea typeface="Proxima Nova"/>
          <a:cs typeface="Proxima Nova"/>
          <a:sym typeface="Proxima Nova"/>
        </a:defRPr>
      </a:lvl6pPr>
      <a:lvl7pPr marL="0" marR="0" indent="0" algn="ctr" defTabSz="8255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900" b="1" i="0" u="none" strike="noStrike" cap="none" spc="0" baseline="0">
          <a:solidFill>
            <a:srgbClr val="000000"/>
          </a:solidFill>
          <a:uFillTx/>
          <a:latin typeface="Proxima Nova"/>
          <a:ea typeface="Proxima Nova"/>
          <a:cs typeface="Proxima Nova"/>
          <a:sym typeface="Proxima Nova"/>
        </a:defRPr>
      </a:lvl7pPr>
      <a:lvl8pPr marL="0" marR="0" indent="0" algn="ctr" defTabSz="8255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900" b="1" i="0" u="none" strike="noStrike" cap="none" spc="0" baseline="0">
          <a:solidFill>
            <a:srgbClr val="000000"/>
          </a:solidFill>
          <a:uFillTx/>
          <a:latin typeface="Proxima Nova"/>
          <a:ea typeface="Proxima Nova"/>
          <a:cs typeface="Proxima Nova"/>
          <a:sym typeface="Proxima Nova"/>
        </a:defRPr>
      </a:lvl8pPr>
      <a:lvl9pPr marL="0" marR="0" indent="0" algn="ctr" defTabSz="8255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900" b="1" i="0" u="none" strike="noStrike" cap="none" spc="0" baseline="0">
          <a:solidFill>
            <a:srgbClr val="000000"/>
          </a:solidFill>
          <a:uFillTx/>
          <a:latin typeface="Proxima Nova"/>
          <a:ea typeface="Proxima Nova"/>
          <a:cs typeface="Proxima Nova"/>
          <a:sym typeface="Proxima Nova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roxima Nova"/>
        </a:defRPr>
      </a:lvl1pPr>
      <a:lvl2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roxima Nova"/>
        </a:defRPr>
      </a:lvl2pPr>
      <a:lvl3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roxima Nova"/>
        </a:defRPr>
      </a:lvl3pPr>
      <a:lvl4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roxima Nova"/>
        </a:defRPr>
      </a:lvl4pPr>
      <a:lvl5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roxima Nova"/>
        </a:defRPr>
      </a:lvl5pPr>
      <a:lvl6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roxima Nova"/>
        </a:defRPr>
      </a:lvl6pPr>
      <a:lvl7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roxima Nova"/>
        </a:defRPr>
      </a:lvl7pPr>
      <a:lvl8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roxima Nova"/>
        </a:defRPr>
      </a:lvl8pPr>
      <a:lvl9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roxima Nova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9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9.xml"/><Relationship Id="rId5" Type="http://schemas.openxmlformats.org/officeDocument/2006/relationships/comments" Target="../comments/comment4.xml"/><Relationship Id="rId4" Type="http://schemas.openxmlformats.org/officeDocument/2006/relationships/image" Target="../media/image7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6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jpeg"/><Relationship Id="rId3" Type="http://schemas.openxmlformats.org/officeDocument/2006/relationships/image" Target="../media/image79.jpeg"/><Relationship Id="rId7" Type="http://schemas.openxmlformats.org/officeDocument/2006/relationships/image" Target="../media/image83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jpeg"/><Relationship Id="rId9" Type="http://schemas.openxmlformats.org/officeDocument/2006/relationships/comments" Target="../comments/comment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comments" Target="../comments/comment1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9.xml"/><Relationship Id="rId6" Type="http://schemas.openxmlformats.org/officeDocument/2006/relationships/comments" Target="../comments/commen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comments" Target="../comments/comment3.xml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Rectangle"/>
          <p:cNvSpPr/>
          <p:nvPr/>
        </p:nvSpPr>
        <p:spPr>
          <a:xfrm>
            <a:off x="605261" y="1634911"/>
            <a:ext cx="10452211" cy="10229626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415431">
              <a:lnSpc>
                <a:spcPct val="120000"/>
              </a:lnSpc>
              <a:spcBef>
                <a:spcPts val="0"/>
              </a:spcBef>
              <a:defRPr sz="1800" spc="-36">
                <a:latin typeface="Canela Deck Bold"/>
                <a:ea typeface="Canela Deck Bold"/>
                <a:cs typeface="Canela Deck Bold"/>
                <a:sym typeface="Canela Deck Bold"/>
              </a:defRPr>
            </a:pPr>
            <a:endParaRPr/>
          </a:p>
        </p:txBody>
      </p:sp>
      <p:sp>
        <p:nvSpPr>
          <p:cNvPr id="169" name="Rectangle"/>
          <p:cNvSpPr/>
          <p:nvPr/>
        </p:nvSpPr>
        <p:spPr>
          <a:xfrm>
            <a:off x="12783853" y="1743187"/>
            <a:ext cx="10452211" cy="10229626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415431">
              <a:lnSpc>
                <a:spcPct val="120000"/>
              </a:lnSpc>
              <a:spcBef>
                <a:spcPts val="0"/>
              </a:spcBef>
              <a:defRPr sz="1800" spc="-36">
                <a:latin typeface="Canela Deck Bold"/>
                <a:ea typeface="Canela Deck Bold"/>
                <a:cs typeface="Canela Deck Bold"/>
                <a:sym typeface="Canela Deck Bold"/>
              </a:defRPr>
            </a:pPr>
            <a:endParaRPr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C183D665-9881-E642-8780-A4E08E0C702F}"/>
              </a:ext>
            </a:extLst>
          </p:cNvPr>
          <p:cNvSpPr txBox="1"/>
          <p:nvPr/>
        </p:nvSpPr>
        <p:spPr>
          <a:xfrm>
            <a:off x="4360985" y="562708"/>
            <a:ext cx="1150313" cy="112338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80000"/>
              </a:lnSpc>
              <a:spcBef>
                <a:spcPts val="42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4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Proxima Nova Medium"/>
                <a:ea typeface="Proxima Nova Medium"/>
                <a:cs typeface="Proxima Nova Medium"/>
                <a:sym typeface="Proxima Nova Medium"/>
              </a:rPr>
              <a:t>DOS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EB1AD693-C68E-8F48-BF29-B9A117A31149}"/>
              </a:ext>
            </a:extLst>
          </p:cNvPr>
          <p:cNvSpPr txBox="1"/>
          <p:nvPr/>
        </p:nvSpPr>
        <p:spPr>
          <a:xfrm>
            <a:off x="16119231" y="47126"/>
            <a:ext cx="2546529" cy="112338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80000"/>
              </a:lnSpc>
              <a:spcBef>
                <a:spcPts val="42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4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Proxima Nova Medium"/>
                <a:ea typeface="Proxima Nova Medium"/>
                <a:cs typeface="Proxima Nova Medium"/>
                <a:sym typeface="Proxima Nova Medium"/>
              </a:rPr>
              <a:t>couverture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personne, assis, table, fenêtre&#10;&#10;Description générée automatiquement">
            <a:extLst>
              <a:ext uri="{FF2B5EF4-FFF2-40B4-BE49-F238E27FC236}">
                <a16:creationId xmlns:a16="http://schemas.microsoft.com/office/drawing/2014/main" id="{C2405A8B-17A0-47E5-A6B0-C150032FC17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7450" y="1336431"/>
            <a:ext cx="8972550" cy="5207244"/>
          </a:xfrm>
          <a:prstGeom prst="rect">
            <a:avLst/>
          </a:prstGeom>
        </p:spPr>
      </p:pic>
      <p:pic>
        <p:nvPicPr>
          <p:cNvPr id="3" name="Image 2" descr="Une image contenant personne, table, assis, gens&#10;&#10;Description générée automatiquement">
            <a:extLst>
              <a:ext uri="{FF2B5EF4-FFF2-40B4-BE49-F238E27FC236}">
                <a16:creationId xmlns:a16="http://schemas.microsoft.com/office/drawing/2014/main" id="{71FE9D4B-076B-4057-8B12-024041D37C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6792" y="1336431"/>
            <a:ext cx="8005665" cy="5207244"/>
          </a:xfrm>
          <a:prstGeom prst="rect">
            <a:avLst/>
          </a:prstGeom>
        </p:spPr>
      </p:pic>
      <p:pic>
        <p:nvPicPr>
          <p:cNvPr id="4" name="Image 3" descr="Une image contenant intérieur, table, assis, homme&#10;&#10;Description générée automatiquement">
            <a:extLst>
              <a:ext uri="{FF2B5EF4-FFF2-40B4-BE49-F238E27FC236}">
                <a16:creationId xmlns:a16="http://schemas.microsoft.com/office/drawing/2014/main" id="{6E8DD6BD-9BA6-406C-B2D6-70C71985EBD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133007" y="7269047"/>
            <a:ext cx="6235945" cy="398511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F7EE5C7A-76FF-4897-A6F9-7BC895C7A851}"/>
              </a:ext>
            </a:extLst>
          </p:cNvPr>
          <p:cNvSpPr txBox="1"/>
          <p:nvPr/>
        </p:nvSpPr>
        <p:spPr>
          <a:xfrm>
            <a:off x="2799158" y="6345553"/>
            <a:ext cx="4565856" cy="92640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80000"/>
              </a:lnSpc>
              <a:spcBef>
                <a:spcPts val="42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Proxima Nova Medium"/>
                <a:ea typeface="Proxima Nova Medium"/>
                <a:cs typeface="Proxima Nova Medium"/>
                <a:sym typeface="Proxima Nova Medium"/>
              </a:rPr>
              <a:t>Qu’est-ce qu’il a dit ?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351314DA-FCC3-4CB6-836C-EDE87624E68E}"/>
              </a:ext>
            </a:extLst>
          </p:cNvPr>
          <p:cNvSpPr txBox="1"/>
          <p:nvPr/>
        </p:nvSpPr>
        <p:spPr>
          <a:xfrm>
            <a:off x="15468604" y="6345553"/>
            <a:ext cx="7158130" cy="92640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80000"/>
              </a:lnSpc>
              <a:spcBef>
                <a:spcPts val="42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24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Proxima Nova Medium"/>
                <a:ea typeface="Proxima Nova Medium"/>
                <a:cs typeface="Proxima Nova Medium"/>
                <a:sym typeface="Proxima Nova Medium"/>
              </a:rPr>
              <a:t>Strella</a:t>
            </a:r>
            <a:r>
              <a:rPr kumimoji="0" lang="fr-FR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Proxima Nova Medium"/>
                <a:ea typeface="Proxima Nova Medium"/>
                <a:cs typeface="Proxima Nova Medium"/>
                <a:sym typeface="Proxima Nova Medium"/>
              </a:rPr>
              <a:t> pour tout le monde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01B91EBC-09F5-4FB8-9623-3526E4DEEA87}"/>
              </a:ext>
            </a:extLst>
          </p:cNvPr>
          <p:cNvSpPr txBox="1"/>
          <p:nvPr/>
        </p:nvSpPr>
        <p:spPr>
          <a:xfrm>
            <a:off x="10450286" y="12204441"/>
            <a:ext cx="4385388" cy="92640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80000"/>
              </a:lnSpc>
              <a:spcBef>
                <a:spcPts val="42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Proxima Nova Medium"/>
                <a:ea typeface="Proxima Nova Medium"/>
                <a:cs typeface="Proxima Nova Medium"/>
                <a:sym typeface="Proxima Nova Medium"/>
              </a:rPr>
              <a:t>Sauf pour Marie-Suzanne</a:t>
            </a:r>
          </a:p>
        </p:txBody>
      </p:sp>
    </p:spTree>
    <p:extLst>
      <p:ext uri="{BB962C8B-B14F-4D97-AF65-F5344CB8AC3E}">
        <p14:creationId xmlns:p14="http://schemas.microsoft.com/office/powerpoint/2010/main" val="2709918131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Mindelo : repos, plage troquets et musique anniversaire"/>
          <p:cNvSpPr txBox="1"/>
          <p:nvPr/>
        </p:nvSpPr>
        <p:spPr>
          <a:xfrm>
            <a:off x="8315194" y="749334"/>
            <a:ext cx="12585701" cy="701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r>
              <a:t>Mindelo : repos, plage troquets et musique anniversaire</a:t>
            </a:r>
          </a:p>
        </p:txBody>
      </p:sp>
      <p:pic>
        <p:nvPicPr>
          <p:cNvPr id="206" name="EBCssD9rQTKwvfKUYd2xZg.jpeg" descr="EBCssD9rQTKwvfKUYd2xZg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360" y="2413784"/>
            <a:ext cx="6009797" cy="4507348"/>
          </a:xfrm>
          <a:prstGeom prst="rect">
            <a:avLst/>
          </a:prstGeom>
          <a:ln w="12700">
            <a:miter lim="400000"/>
          </a:ln>
        </p:spPr>
      </p:pic>
      <p:pic>
        <p:nvPicPr>
          <p:cNvPr id="207" name="g%RI%eaxQtSDN4UaMvZT6Q.jpeg" descr="g%RI%eaxQtSDN4UaMvZT6Q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00455" y="4496999"/>
            <a:ext cx="8441293" cy="633097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8" name="20200123_195831.jpeg" descr="20200123_195831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4281" y="8185331"/>
            <a:ext cx="5819634" cy="436472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524833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Vers Fogo"/>
          <p:cNvSpPr txBox="1"/>
          <p:nvPr/>
        </p:nvSpPr>
        <p:spPr>
          <a:xfrm>
            <a:off x="10070281" y="983345"/>
            <a:ext cx="2393697" cy="701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r>
              <a:t>Vers Fogo</a:t>
            </a:r>
          </a:p>
        </p:txBody>
      </p:sp>
      <p:pic>
        <p:nvPicPr>
          <p:cNvPr id="211" name="ppt Cap vert.003.jpeg" descr="ppt Cap vert.003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489" y="1937808"/>
            <a:ext cx="9068859" cy="6801645"/>
          </a:xfrm>
          <a:prstGeom prst="rect">
            <a:avLst/>
          </a:prstGeom>
          <a:ln w="12700">
            <a:miter lim="400000"/>
          </a:ln>
        </p:spPr>
      </p:pic>
      <p:pic>
        <p:nvPicPr>
          <p:cNvPr id="212" name="ppt Cap vert.002.jpeg" descr="ppt Cap vert.002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10884" y="8765489"/>
            <a:ext cx="7112508" cy="5334381"/>
          </a:xfrm>
          <a:prstGeom prst="rect">
            <a:avLst/>
          </a:prstGeom>
          <a:ln w="12700">
            <a:miter lim="400000"/>
          </a:ln>
        </p:spPr>
      </p:pic>
      <p:pic>
        <p:nvPicPr>
          <p:cNvPr id="213" name="IMG_3353.jpeg" descr="IMG_3353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33312" y="866815"/>
            <a:ext cx="6084953" cy="4563715"/>
          </a:xfrm>
          <a:prstGeom prst="rect">
            <a:avLst/>
          </a:prstGeom>
          <a:ln w="12700">
            <a:miter lim="400000"/>
          </a:ln>
        </p:spPr>
      </p:pic>
      <p:pic>
        <p:nvPicPr>
          <p:cNvPr id="214" name="IMG_3354.jpeg" descr="IMG_3354.jpe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00967" y="8719427"/>
            <a:ext cx="5238202" cy="392865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Fogo Le volcan"/>
          <p:cNvSpPr txBox="1"/>
          <p:nvPr/>
        </p:nvSpPr>
        <p:spPr>
          <a:xfrm>
            <a:off x="9742665" y="679130"/>
            <a:ext cx="3657601" cy="701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lvl="1"/>
            <a:r>
              <a:t>Fogo Le volcan </a:t>
            </a:r>
          </a:p>
        </p:txBody>
      </p:sp>
      <p:sp>
        <p:nvSpPr>
          <p:cNvPr id="217" name="L’ascension, les solfatares, les coulées de lave"/>
          <p:cNvSpPr txBox="1"/>
          <p:nvPr/>
        </p:nvSpPr>
        <p:spPr>
          <a:xfrm>
            <a:off x="11544554" y="6506017"/>
            <a:ext cx="10431781" cy="701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r>
              <a:t>L’ascension, les solfatares, les coulées de lave</a:t>
            </a:r>
          </a:p>
        </p:txBody>
      </p:sp>
      <p:pic>
        <p:nvPicPr>
          <p:cNvPr id="3" name="Image 2" descr="Une image contenant montagne, couvert, debout, homme&#10;&#10;Description générée automatiquement">
            <a:extLst>
              <a:ext uri="{FF2B5EF4-FFF2-40B4-BE49-F238E27FC236}">
                <a16:creationId xmlns:a16="http://schemas.microsoft.com/office/drawing/2014/main" id="{7FD92A24-8F56-4702-8ABD-C685853AAB8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446" y="1046945"/>
            <a:ext cx="9882554" cy="5811056"/>
          </a:xfrm>
          <a:prstGeom prst="rect">
            <a:avLst/>
          </a:prstGeom>
        </p:spPr>
      </p:pic>
      <p:pic>
        <p:nvPicPr>
          <p:cNvPr id="7" name="Image 6" descr="Une image contenant montagne, extérieur, arrière-plan, grand&#10;&#10;Description générée automatiquement">
            <a:extLst>
              <a:ext uri="{FF2B5EF4-FFF2-40B4-BE49-F238E27FC236}">
                <a16:creationId xmlns:a16="http://schemas.microsoft.com/office/drawing/2014/main" id="{A670A71F-91E4-400F-8D30-DABFF2C212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6046" y="1046944"/>
            <a:ext cx="9882554" cy="5811057"/>
          </a:xfrm>
          <a:prstGeom prst="rect">
            <a:avLst/>
          </a:prstGeom>
        </p:spPr>
      </p:pic>
      <p:pic>
        <p:nvPicPr>
          <p:cNvPr id="9" name="Image 8" descr="Une image contenant extérieur, herbe, montagne, saleté&#10;&#10;Description générée automatiquement">
            <a:extLst>
              <a:ext uri="{FF2B5EF4-FFF2-40B4-BE49-F238E27FC236}">
                <a16:creationId xmlns:a16="http://schemas.microsoft.com/office/drawing/2014/main" id="{577F58B2-652B-4EDC-AE4B-A553476F696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8274" y="7072605"/>
            <a:ext cx="10157678" cy="5964266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Le village englouti, l’hôtel, les cultures"/>
          <p:cNvSpPr txBox="1"/>
          <p:nvPr/>
        </p:nvSpPr>
        <p:spPr>
          <a:xfrm>
            <a:off x="7425951" y="1147153"/>
            <a:ext cx="8621269" cy="701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r>
              <a:t>Le village englouti, l’hôtel, les cultures</a:t>
            </a:r>
          </a:p>
        </p:txBody>
      </p:sp>
      <p:pic>
        <p:nvPicPr>
          <p:cNvPr id="9" name="Image 8" descr="Une image contenant extérieur, montagne, nature, herbe&#10;&#10;Description générée automatiquement">
            <a:extLst>
              <a:ext uri="{FF2B5EF4-FFF2-40B4-BE49-F238E27FC236}">
                <a16:creationId xmlns:a16="http://schemas.microsoft.com/office/drawing/2014/main" id="{EE1CDBCC-DAF0-4073-86D7-A903B2D54F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6922" y="8371700"/>
            <a:ext cx="7968343" cy="4821785"/>
          </a:xfrm>
          <a:prstGeom prst="rect">
            <a:avLst/>
          </a:prstGeom>
        </p:spPr>
      </p:pic>
      <p:pic>
        <p:nvPicPr>
          <p:cNvPr id="11" name="Image 10" descr="Une image contenant extérieur, roche, montagne, rocheux&#10;&#10;Description générée automatiquement">
            <a:extLst>
              <a:ext uri="{FF2B5EF4-FFF2-40B4-BE49-F238E27FC236}">
                <a16:creationId xmlns:a16="http://schemas.microsoft.com/office/drawing/2014/main" id="{3715849B-4A18-4992-BAAD-EC2A1DAE81D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7926" y="2688336"/>
            <a:ext cx="9097223" cy="5429297"/>
          </a:xfrm>
          <a:prstGeom prst="rect">
            <a:avLst/>
          </a:prstGeom>
        </p:spPr>
      </p:pic>
      <p:pic>
        <p:nvPicPr>
          <p:cNvPr id="13" name="Image 12" descr="Une image contenant fleur, assis, petit, vase&#10;&#10;Description générée automatiquement">
            <a:extLst>
              <a:ext uri="{FF2B5EF4-FFF2-40B4-BE49-F238E27FC236}">
                <a16:creationId xmlns:a16="http://schemas.microsoft.com/office/drawing/2014/main" id="{9D2E9F75-8213-4DA4-B810-03647F1DFCB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4660" y="2688336"/>
            <a:ext cx="9097223" cy="5429297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Le village englouti, l’hôtel, les cultures (2)"/>
          <p:cNvSpPr txBox="1"/>
          <p:nvPr/>
        </p:nvSpPr>
        <p:spPr>
          <a:xfrm>
            <a:off x="7425951" y="1147153"/>
            <a:ext cx="9318753" cy="701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r>
              <a:t>Le village englouti, l’hôtel, les cultures (2)</a:t>
            </a:r>
          </a:p>
        </p:txBody>
      </p:sp>
      <p:pic>
        <p:nvPicPr>
          <p:cNvPr id="3" name="Image 2" descr="Une image contenant extérieur, montagne, nature, route&#10;&#10;Description générée automatiquement">
            <a:extLst>
              <a:ext uri="{FF2B5EF4-FFF2-40B4-BE49-F238E27FC236}">
                <a16:creationId xmlns:a16="http://schemas.microsoft.com/office/drawing/2014/main" id="{62DCF322-CD87-4C98-934B-87388CF3CF8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9053" y="7754252"/>
            <a:ext cx="7632441" cy="5513879"/>
          </a:xfrm>
          <a:prstGeom prst="rect">
            <a:avLst/>
          </a:prstGeom>
        </p:spPr>
      </p:pic>
      <p:pic>
        <p:nvPicPr>
          <p:cNvPr id="5" name="Image 4" descr="Une image contenant extérieur, herbe, plante, champ&#10;&#10;Description générée automatiquement">
            <a:extLst>
              <a:ext uri="{FF2B5EF4-FFF2-40B4-BE49-F238E27FC236}">
                <a16:creationId xmlns:a16="http://schemas.microsoft.com/office/drawing/2014/main" id="{D97B8272-3C38-40B5-9F2D-FECCBAD558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9714" y="1380931"/>
            <a:ext cx="9871788" cy="6139543"/>
          </a:xfrm>
          <a:prstGeom prst="rect">
            <a:avLst/>
          </a:prstGeom>
        </p:spPr>
      </p:pic>
      <p:pic>
        <p:nvPicPr>
          <p:cNvPr id="7" name="Image 6" descr="Une image contenant extérieur, homme, herbe, route&#10;&#10;Description générée automatiquement">
            <a:extLst>
              <a:ext uri="{FF2B5EF4-FFF2-40B4-BE49-F238E27FC236}">
                <a16:creationId xmlns:a16="http://schemas.microsoft.com/office/drawing/2014/main" id="{A3CA72A2-EE36-4089-A460-97AE6ECA4B7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152" y="1380932"/>
            <a:ext cx="8999547" cy="6139542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montagne, extérieur, nature, homme&#10;&#10;Description générée automatiquement">
            <a:extLst>
              <a:ext uri="{FF2B5EF4-FFF2-40B4-BE49-F238E27FC236}">
                <a16:creationId xmlns:a16="http://schemas.microsoft.com/office/drawing/2014/main" id="{6C539C3C-11C5-4B76-B9F6-BA9AAA3341C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5402" y="967895"/>
            <a:ext cx="7565676" cy="5683587"/>
          </a:xfrm>
          <a:prstGeom prst="rect">
            <a:avLst/>
          </a:prstGeom>
        </p:spPr>
      </p:pic>
      <p:pic>
        <p:nvPicPr>
          <p:cNvPr id="6" name="Image 5" descr="Une image contenant montagne, extérieur, nature, roche&#10;&#10;Description générée automatiquement">
            <a:extLst>
              <a:ext uri="{FF2B5EF4-FFF2-40B4-BE49-F238E27FC236}">
                <a16:creationId xmlns:a16="http://schemas.microsoft.com/office/drawing/2014/main" id="{6685299E-5155-4B5A-865B-A3F3DEB38A1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4278" y="967895"/>
            <a:ext cx="7781730" cy="5683587"/>
          </a:xfrm>
          <a:prstGeom prst="rect">
            <a:avLst/>
          </a:prstGeom>
        </p:spPr>
      </p:pic>
      <p:pic>
        <p:nvPicPr>
          <p:cNvPr id="8" name="Image 7" descr="Une image contenant personne, extérieur, montagne, homme&#10;&#10;Description générée automatiquement">
            <a:extLst>
              <a:ext uri="{FF2B5EF4-FFF2-40B4-BE49-F238E27FC236}">
                <a16:creationId xmlns:a16="http://schemas.microsoft.com/office/drawing/2014/main" id="{67935E6C-A0EA-45DF-99DE-78F3FAD817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9217" y="6858000"/>
            <a:ext cx="9369592" cy="6167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198767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Une image contenant extérieur, montagne, neige, nature&#10;&#10;Description générée automatiquement">
            <a:extLst>
              <a:ext uri="{FF2B5EF4-FFF2-40B4-BE49-F238E27FC236}">
                <a16:creationId xmlns:a16="http://schemas.microsoft.com/office/drawing/2014/main" id="{0DBFFB95-75EA-4128-9EB1-B56A035FA96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9880" y="7053944"/>
            <a:ext cx="8718112" cy="5883883"/>
          </a:xfrm>
          <a:prstGeom prst="rect">
            <a:avLst/>
          </a:prstGeom>
        </p:spPr>
      </p:pic>
      <p:pic>
        <p:nvPicPr>
          <p:cNvPr id="9" name="Image 8" descr="Une image contenant extérieur, eau, lac, volant&#10;&#10;Description générée automatiquement">
            <a:extLst>
              <a:ext uri="{FF2B5EF4-FFF2-40B4-BE49-F238E27FC236}">
                <a16:creationId xmlns:a16="http://schemas.microsoft.com/office/drawing/2014/main" id="{064E3276-6B1D-4811-9581-F1CC953D3D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78199" y="7053943"/>
            <a:ext cx="8232919" cy="5883884"/>
          </a:xfrm>
          <a:prstGeom prst="rect">
            <a:avLst/>
          </a:prstGeom>
        </p:spPr>
      </p:pic>
      <p:pic>
        <p:nvPicPr>
          <p:cNvPr id="13" name="Image 12" descr="Une image contenant extérieur, nature, montagne, champ&#10;&#10;Description générée automatiquement">
            <a:extLst>
              <a:ext uri="{FF2B5EF4-FFF2-40B4-BE49-F238E27FC236}">
                <a16:creationId xmlns:a16="http://schemas.microsoft.com/office/drawing/2014/main" id="{8DEBE11D-B16C-46FC-9960-284E885117B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4490" y="466531"/>
            <a:ext cx="8080308" cy="5883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157596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montagne, extérieur, nature, herbe&#10;&#10;Description générée automatiquement">
            <a:extLst>
              <a:ext uri="{FF2B5EF4-FFF2-40B4-BE49-F238E27FC236}">
                <a16:creationId xmlns:a16="http://schemas.microsoft.com/office/drawing/2014/main" id="{36917AA9-B34C-4E48-A5A3-D382348139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160" y="1239727"/>
            <a:ext cx="8979367" cy="6336730"/>
          </a:xfrm>
          <a:prstGeom prst="rect">
            <a:avLst/>
          </a:prstGeom>
        </p:spPr>
      </p:pic>
      <p:pic>
        <p:nvPicPr>
          <p:cNvPr id="7" name="Image 6" descr="Une image contenant extérieur, bâtiment, homme, neige&#10;&#10;Description générée automatiquement">
            <a:extLst>
              <a:ext uri="{FF2B5EF4-FFF2-40B4-BE49-F238E27FC236}">
                <a16:creationId xmlns:a16="http://schemas.microsoft.com/office/drawing/2014/main" id="{137CD7A4-823D-4CB7-A108-A4EED35A8DC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9551" y="1239727"/>
            <a:ext cx="9880994" cy="6336730"/>
          </a:xfrm>
          <a:prstGeom prst="rect">
            <a:avLst/>
          </a:prstGeom>
        </p:spPr>
      </p:pic>
      <p:pic>
        <p:nvPicPr>
          <p:cNvPr id="9" name="Image 8" descr="Une image contenant extérieur, homme, garçon, petit&#10;&#10;Description générée automatiquement">
            <a:extLst>
              <a:ext uri="{FF2B5EF4-FFF2-40B4-BE49-F238E27FC236}">
                <a16:creationId xmlns:a16="http://schemas.microsoft.com/office/drawing/2014/main" id="{EE3CCC51-5ACF-4B22-B75A-607B6E383AE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668139" y="7529804"/>
            <a:ext cx="6680718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458449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ppt Cap vert.006.jpeg" descr="ppt Cap vert.006.jpeg"/>
          <p:cNvPicPr>
            <a:picLocks noGrp="1" noChangeAspect="1"/>
          </p:cNvPicPr>
          <p:nvPr>
            <p:ph type="pic" idx="13"/>
          </p:nvPr>
        </p:nvPicPr>
        <p:blipFill>
          <a:blip r:embed="rId2"/>
          <a:srcRect l="6058" r="6058"/>
          <a:stretch>
            <a:fillRect/>
          </a:stretch>
        </p:blipFill>
        <p:spPr>
          <a:xfrm>
            <a:off x="15210747" y="6083348"/>
            <a:ext cx="6880260" cy="5871677"/>
          </a:xfrm>
          <a:prstGeom prst="rect">
            <a:avLst/>
          </a:prstGeom>
        </p:spPr>
      </p:pic>
      <p:sp>
        <p:nvSpPr>
          <p:cNvPr id="158" name="Auteur et date"/>
          <p:cNvSpPr txBox="1">
            <a:spLocks noGrp="1"/>
          </p:cNvSpPr>
          <p:nvPr>
            <p:ph type="body" idx="14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9" name="Page blanch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Page blanche</a:t>
            </a:r>
          </a:p>
        </p:txBody>
      </p:sp>
      <p:sp>
        <p:nvSpPr>
          <p:cNvPr id="160" name="Lisbonne"/>
          <p:cNvSpPr txBox="1"/>
          <p:nvPr/>
        </p:nvSpPr>
        <p:spPr>
          <a:xfrm>
            <a:off x="12691210" y="1760885"/>
            <a:ext cx="2743146" cy="701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r>
              <a:t>Lisbonne</a:t>
            </a:r>
          </a:p>
        </p:txBody>
      </p:sp>
      <p:sp>
        <p:nvSpPr>
          <p:cNvPr id="166" name="Ligne de connexion"/>
          <p:cNvSpPr/>
          <p:nvPr/>
        </p:nvSpPr>
        <p:spPr>
          <a:xfrm>
            <a:off x="14880098" y="1417316"/>
            <a:ext cx="4106679" cy="46660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39" h="18679" extrusionOk="0">
                <a:moveTo>
                  <a:pt x="0" y="1375"/>
                </a:moveTo>
                <a:cubicBezTo>
                  <a:pt x="14676" y="-2921"/>
                  <a:pt x="21600" y="2847"/>
                  <a:pt x="20773" y="18679"/>
                </a:cubicBezTo>
              </a:path>
            </a:pathLst>
          </a:custGeom>
          <a:ln w="25400">
            <a:solidFill>
              <a:srgbClr val="000000"/>
            </a:solidFill>
            <a:miter lim="400000"/>
          </a:ln>
        </p:spPr>
        <p:txBody>
          <a:bodyPr/>
          <a:lstStyle/>
          <a:p>
            <a:endParaRPr/>
          </a:p>
        </p:txBody>
      </p:sp>
      <p:sp>
        <p:nvSpPr>
          <p:cNvPr id="162" name="Avion"/>
          <p:cNvSpPr txBox="1"/>
          <p:nvPr/>
        </p:nvSpPr>
        <p:spPr>
          <a:xfrm>
            <a:off x="18190480" y="2715030"/>
            <a:ext cx="1377697" cy="701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r>
              <a:t>Avion</a:t>
            </a:r>
          </a:p>
        </p:txBody>
      </p:sp>
      <p:pic>
        <p:nvPicPr>
          <p:cNvPr id="163" name="IMG_3183.jpeg" descr="IMG_3183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08999" y="3952344"/>
            <a:ext cx="3865081" cy="2898812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" name="IMG_3172.jpeg" descr="IMG_3172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99369" y="3119406"/>
            <a:ext cx="4735180" cy="3551385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IMG_3175.jpeg" descr="IMG_3175.jpe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591442" y="-434066"/>
            <a:ext cx="3451246" cy="258843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Fogo la voiture, la descente, la mer"/>
          <p:cNvSpPr txBox="1"/>
          <p:nvPr/>
        </p:nvSpPr>
        <p:spPr>
          <a:xfrm>
            <a:off x="9298043" y="538723"/>
            <a:ext cx="8085837" cy="701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r>
              <a:t>Fogo la voiture, la descente, la mer </a:t>
            </a:r>
          </a:p>
        </p:txBody>
      </p:sp>
      <p:pic>
        <p:nvPicPr>
          <p:cNvPr id="230" name="IMG_3378.jpeg" descr="IMG_3378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32329" y="8992996"/>
            <a:ext cx="3091015" cy="2318262"/>
          </a:xfrm>
          <a:prstGeom prst="rect">
            <a:avLst/>
          </a:prstGeom>
          <a:ln w="12700">
            <a:miter lim="400000"/>
          </a:ln>
        </p:spPr>
      </p:pic>
      <p:pic>
        <p:nvPicPr>
          <p:cNvPr id="231" name="3MmEPlysRZu31cvVPv%JQA.jpeg" descr="3MmEPlysRZu31cvVPv%JQA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56332" y="1447880"/>
            <a:ext cx="4783339" cy="3587504"/>
          </a:xfrm>
          <a:prstGeom prst="rect">
            <a:avLst/>
          </a:prstGeom>
          <a:ln w="12700">
            <a:miter lim="400000"/>
          </a:ln>
        </p:spPr>
      </p:pic>
      <p:pic>
        <p:nvPicPr>
          <p:cNvPr id="232" name="UNc%oI4DSoKIdTwqNzi2Mw.jpeg" descr="UNc%oI4DSoKIdTwqNzi2Mw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9248" y="1470038"/>
            <a:ext cx="5924968" cy="4443726"/>
          </a:xfrm>
          <a:prstGeom prst="rect">
            <a:avLst/>
          </a:prstGeom>
          <a:ln w="12700">
            <a:miter lim="400000"/>
          </a:ln>
        </p:spPr>
      </p:pic>
      <p:pic>
        <p:nvPicPr>
          <p:cNvPr id="233" name="s9zsAx2QTa6yJUAWkYnyjQ.jpeg" descr="s9zsAx2QTa6yJUAWkYnyjQ.jpe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90987" y="2290124"/>
            <a:ext cx="4953108" cy="6604142"/>
          </a:xfrm>
          <a:prstGeom prst="rect">
            <a:avLst/>
          </a:prstGeom>
          <a:ln w="12700">
            <a:miter lim="400000"/>
          </a:ln>
        </p:spPr>
      </p:pic>
      <p:pic>
        <p:nvPicPr>
          <p:cNvPr id="234" name="IMG_3360.jpeg" descr="IMG_3360.jpe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02081" y="7700095"/>
            <a:ext cx="6538751" cy="4904064"/>
          </a:xfrm>
          <a:prstGeom prst="rect">
            <a:avLst/>
          </a:prstGeom>
          <a:ln w="12700">
            <a:miter lim="400000"/>
          </a:ln>
        </p:spPr>
      </p:pic>
      <p:pic>
        <p:nvPicPr>
          <p:cNvPr id="235" name="EMx3QSeTRx2ibbztnFrzWw.jpeg" descr="EMx3QSeTRx2ibbztnFrzWw.jpe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585084" y="8884967"/>
            <a:ext cx="5924967" cy="444372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Des surprises animales"/>
          <p:cNvSpPr txBox="1"/>
          <p:nvPr/>
        </p:nvSpPr>
        <p:spPr>
          <a:xfrm>
            <a:off x="10615930" y="608927"/>
            <a:ext cx="5283201" cy="701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r>
              <a:t>Des surprises animales</a:t>
            </a:r>
          </a:p>
        </p:txBody>
      </p:sp>
      <p:pic>
        <p:nvPicPr>
          <p:cNvPr id="238" name="BpgN5Kj2RDe6enCkT%tN3A.jpeg" descr="BpgN5Kj2RDe6enCkT%tN3A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07067" y="2556503"/>
            <a:ext cx="6603352" cy="4952515"/>
          </a:xfrm>
          <a:prstGeom prst="rect">
            <a:avLst/>
          </a:prstGeom>
          <a:ln w="12700">
            <a:miter lim="400000"/>
          </a:ln>
        </p:spPr>
      </p:pic>
      <p:pic>
        <p:nvPicPr>
          <p:cNvPr id="239" name="X%1yniueSv+X0HK4t878jg.jpeg" descr="X%1yniueSv+X0HK4t878jg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8802" y="1545096"/>
            <a:ext cx="5176028" cy="3882022"/>
          </a:xfrm>
          <a:prstGeom prst="rect">
            <a:avLst/>
          </a:prstGeom>
          <a:ln w="12700">
            <a:miter lim="400000"/>
          </a:ln>
        </p:spPr>
      </p:pic>
      <p:pic>
        <p:nvPicPr>
          <p:cNvPr id="240" name="2NgB2dtqRyyvhlEjnSvBSw.jpeg" descr="2NgB2dtqRyyvhlEjnSvBSw.jpeg"/>
          <p:cNvPicPr>
            <a:picLocks noChangeAspect="1"/>
          </p:cNvPicPr>
          <p:nvPr/>
        </p:nvPicPr>
        <p:blipFill>
          <a:blip r:embed="rId4"/>
          <a:srcRect t="13221"/>
          <a:stretch>
            <a:fillRect/>
          </a:stretch>
        </p:blipFill>
        <p:spPr>
          <a:xfrm>
            <a:off x="10801738" y="8755553"/>
            <a:ext cx="6148405" cy="4001597"/>
          </a:xfrm>
          <a:prstGeom prst="rect">
            <a:avLst/>
          </a:prstGeom>
          <a:ln w="12700">
            <a:miter lim="400000"/>
          </a:ln>
        </p:spPr>
      </p:pic>
      <p:pic>
        <p:nvPicPr>
          <p:cNvPr id="241" name="aeP1%suSTgWalhbYeOWBTQ.jpeg" descr="aeP1%suSTgWalhbYeOWBTQ.jpe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6487" y="8444141"/>
            <a:ext cx="5878955" cy="440921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Des surprises……"/>
          <p:cNvSpPr txBox="1"/>
          <p:nvPr/>
        </p:nvSpPr>
        <p:spPr>
          <a:xfrm>
            <a:off x="10615930" y="608927"/>
            <a:ext cx="3875533" cy="701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r>
              <a:t>Des surprises……</a:t>
            </a:r>
          </a:p>
        </p:txBody>
      </p:sp>
      <p:pic>
        <p:nvPicPr>
          <p:cNvPr id="245" name="IMG_3415.jpeg" descr="IMG_3415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20696" y="8072743"/>
            <a:ext cx="7130097" cy="5347574"/>
          </a:xfrm>
          <a:prstGeom prst="rect">
            <a:avLst/>
          </a:prstGeom>
          <a:ln w="12700">
            <a:miter lim="400000"/>
          </a:ln>
        </p:spPr>
      </p:pic>
      <p:pic>
        <p:nvPicPr>
          <p:cNvPr id="246" name="rCmjDllZQXSIPpvq8KPMyg.jpeg" descr="rCmjDllZQXSIPpvq8KPMyg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56320" y="2518213"/>
            <a:ext cx="5795044" cy="4346285"/>
          </a:xfrm>
          <a:prstGeom prst="rect">
            <a:avLst/>
          </a:prstGeom>
          <a:ln w="12700">
            <a:miter lim="400000"/>
          </a:ln>
        </p:spPr>
      </p:pic>
      <p:pic>
        <p:nvPicPr>
          <p:cNvPr id="247" name="14rhxUznS1qqfi5vfwrv7w.jpeg" descr="14rhxUznS1qqfi5vfwrv7w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8495" y="7835981"/>
            <a:ext cx="7245246" cy="5433935"/>
          </a:xfrm>
          <a:prstGeom prst="rect">
            <a:avLst/>
          </a:prstGeom>
          <a:ln w="12700">
            <a:miter lim="400000"/>
          </a:ln>
        </p:spPr>
      </p:pic>
      <p:pic>
        <p:nvPicPr>
          <p:cNvPr id="248" name="UZjuGaFvQ%6lh3Cj9L1WQQ.jpeg" descr="UZjuGaFvQ%6lh3Cj9L1WQQ.jpe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65611" y="5451741"/>
            <a:ext cx="5116440" cy="6821920"/>
          </a:xfrm>
          <a:prstGeom prst="rect">
            <a:avLst/>
          </a:prstGeom>
          <a:ln w="12700">
            <a:miter lim="400000"/>
          </a:ln>
        </p:spPr>
      </p:pic>
      <p:sp>
        <p:nvSpPr>
          <p:cNvPr id="249" name="Pas d’eau courante mais le mobile partout…"/>
          <p:cNvSpPr txBox="1"/>
          <p:nvPr/>
        </p:nvSpPr>
        <p:spPr>
          <a:xfrm>
            <a:off x="11544554" y="6506017"/>
            <a:ext cx="9886697" cy="701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r>
              <a:t>Pas d’eau courante mais le mobile partout…</a:t>
            </a:r>
          </a:p>
        </p:txBody>
      </p:sp>
      <p:pic>
        <p:nvPicPr>
          <p:cNvPr id="250" name="w0as0lc9Qw+ExW9Rzp43Zw.jpeg" descr="w0as0lc9Qw+ExW9Rzp43Zw.jpe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874924" y="1158448"/>
            <a:ext cx="7608066" cy="57060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Une végétation luxuriante"/>
          <p:cNvSpPr txBox="1"/>
          <p:nvPr/>
        </p:nvSpPr>
        <p:spPr>
          <a:xfrm>
            <a:off x="9719264" y="1123752"/>
            <a:ext cx="5903977" cy="701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r>
              <a:t>Une végétation luxuriante</a:t>
            </a:r>
          </a:p>
        </p:txBody>
      </p:sp>
      <p:pic>
        <p:nvPicPr>
          <p:cNvPr id="253" name="W0CbN71GSl2RPW4X7haWHQ.jpeg" descr="W0CbN71GSl2RPW4X7haWHQ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598019" y="6470053"/>
            <a:ext cx="9196654" cy="6897490"/>
          </a:xfrm>
          <a:prstGeom prst="rect">
            <a:avLst/>
          </a:prstGeom>
          <a:ln w="12700">
            <a:miter lim="400000"/>
          </a:ln>
        </p:spPr>
      </p:pic>
      <p:pic>
        <p:nvPicPr>
          <p:cNvPr id="254" name="fullsizeoutput_2e92.jpeg" descr="fullsizeoutput_2e92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10495" y="926155"/>
            <a:ext cx="10779669" cy="8084751"/>
          </a:xfrm>
          <a:prstGeom prst="rect">
            <a:avLst/>
          </a:prstGeom>
          <a:ln w="12700">
            <a:miter lim="400000"/>
          </a:ln>
        </p:spPr>
      </p:pic>
      <p:pic>
        <p:nvPicPr>
          <p:cNvPr id="255" name="IMG_3273.jpeg" descr="IMG_3273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8224" y="6874984"/>
            <a:ext cx="8116837" cy="608762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La capitale historique…."/>
          <p:cNvSpPr txBox="1"/>
          <p:nvPr/>
        </p:nvSpPr>
        <p:spPr>
          <a:xfrm>
            <a:off x="10444699" y="866339"/>
            <a:ext cx="5371085" cy="701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r>
              <a:t>La capitale historique….</a:t>
            </a:r>
          </a:p>
        </p:txBody>
      </p:sp>
      <p:pic>
        <p:nvPicPr>
          <p:cNvPr id="258" name="3UfY2ujEQb2m4rSOzmSrsw.jpeg" descr="3UfY2ujEQb2m4rSOzmSrsw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5954" y="1686217"/>
            <a:ext cx="8116032" cy="6087025"/>
          </a:xfrm>
          <a:prstGeom prst="rect">
            <a:avLst/>
          </a:prstGeom>
          <a:ln w="12700">
            <a:miter lim="400000"/>
          </a:ln>
        </p:spPr>
      </p:pic>
      <p:pic>
        <p:nvPicPr>
          <p:cNvPr id="259" name="D3ktTOerQt6eQWM2Ao65mA.jpeg" descr="D3ktTOerQt6eQWM2Ao65mA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28772" y="3310926"/>
            <a:ext cx="6210242" cy="8280323"/>
          </a:xfrm>
          <a:prstGeom prst="rect">
            <a:avLst/>
          </a:prstGeom>
          <a:ln w="12700">
            <a:miter lim="400000"/>
          </a:ln>
        </p:spPr>
      </p:pic>
      <p:pic>
        <p:nvPicPr>
          <p:cNvPr id="260" name="YqAeqWcDQ%m1AESMqjnqMw.jpeg" descr="YqAeqWcDQ%m1AESMqjnqMw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2533" y="7137190"/>
            <a:ext cx="7864953" cy="589871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fqmNAUqRQOiwS9UBCJzJqg.jpeg" descr="fqmNAUqRQOiwS9UBCJzJqg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93960" y="3653007"/>
            <a:ext cx="9194445" cy="6895834"/>
          </a:xfrm>
          <a:prstGeom prst="rect">
            <a:avLst/>
          </a:prstGeom>
          <a:ln w="12700">
            <a:miter lim="400000"/>
          </a:ln>
        </p:spPr>
      </p:pic>
      <p:sp>
        <p:nvSpPr>
          <p:cNvPr id="263" name="Et d’aujourd’hui"/>
          <p:cNvSpPr txBox="1"/>
          <p:nvPr/>
        </p:nvSpPr>
        <p:spPr>
          <a:xfrm>
            <a:off x="8642811" y="1287560"/>
            <a:ext cx="3615437" cy="701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r>
              <a:t>Et d’aujourd’hui</a:t>
            </a:r>
          </a:p>
        </p:txBody>
      </p:sp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L’art de rue …du grand art!"/>
          <p:cNvSpPr txBox="1"/>
          <p:nvPr/>
        </p:nvSpPr>
        <p:spPr>
          <a:xfrm>
            <a:off x="9212326" y="936543"/>
            <a:ext cx="5959349" cy="701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r>
              <a:t>L’art de rue …du grand art!</a:t>
            </a:r>
          </a:p>
        </p:txBody>
      </p:sp>
      <p:pic>
        <p:nvPicPr>
          <p:cNvPr id="266" name="DbmW%LxyShqadMFKA8d8XQ.jpeg" descr="DbmW%LxyShqadMFKA8d8XQ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94573" y="2326531"/>
            <a:ext cx="7916830" cy="5937623"/>
          </a:xfrm>
          <a:prstGeom prst="rect">
            <a:avLst/>
          </a:prstGeom>
          <a:ln w="12700">
            <a:miter lim="400000"/>
          </a:ln>
        </p:spPr>
      </p:pic>
      <p:pic>
        <p:nvPicPr>
          <p:cNvPr id="267" name="JC+tDkoESqOW0FHRrTugOQ.jpeg" descr="JC+tDkoESqOW0FHRrTugOQ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78638" y="8594511"/>
            <a:ext cx="6805406" cy="5104055"/>
          </a:xfrm>
          <a:prstGeom prst="rect">
            <a:avLst/>
          </a:prstGeom>
          <a:ln w="12700">
            <a:miter lim="400000"/>
          </a:ln>
        </p:spPr>
      </p:pic>
      <p:pic>
        <p:nvPicPr>
          <p:cNvPr id="268" name="eNmCANd+TRWBjYyvEzt4Cg.jpeg" descr="eNmCANd+TRWBjYyvEzt4Cg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1951" y="8349051"/>
            <a:ext cx="6575198" cy="4931399"/>
          </a:xfrm>
          <a:prstGeom prst="rect">
            <a:avLst/>
          </a:prstGeom>
          <a:ln w="12700">
            <a:miter lim="400000"/>
          </a:ln>
        </p:spPr>
      </p:pic>
      <p:pic>
        <p:nvPicPr>
          <p:cNvPr id="269" name="i4YnyIypRjuki5PGtXGxIQ.jpeg" descr="i4YnyIypRjuki5PGtXGxIQ.jpe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32444" y="3157875"/>
            <a:ext cx="6319112" cy="4739334"/>
          </a:xfrm>
          <a:prstGeom prst="rect">
            <a:avLst/>
          </a:prstGeom>
          <a:ln w="12700">
            <a:miter lim="400000"/>
          </a:ln>
        </p:spPr>
      </p:pic>
      <p:pic>
        <p:nvPicPr>
          <p:cNvPr id="270" name="sfoikIgpQMK30J3+tpuotQ.jpeg" descr="sfoikIgpQMK30J3+tpuotQ.jpe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331366" y="7674705"/>
            <a:ext cx="7014189" cy="5260642"/>
          </a:xfrm>
          <a:prstGeom prst="rect">
            <a:avLst/>
          </a:prstGeom>
          <a:ln w="12700">
            <a:miter lim="400000"/>
          </a:ln>
        </p:spPr>
      </p:pic>
      <p:pic>
        <p:nvPicPr>
          <p:cNvPr id="271" name="JbjOzXPOTCeg3LMd+WdueA.jpeg" descr="JbjOzXPOTCeg3LMd+WdueA.jpe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586248" y="6364107"/>
            <a:ext cx="3554501" cy="4739334"/>
          </a:xfrm>
          <a:prstGeom prst="rect">
            <a:avLst/>
          </a:prstGeom>
          <a:ln w="12700">
            <a:miter lim="400000"/>
          </a:ln>
        </p:spPr>
      </p:pic>
      <p:pic>
        <p:nvPicPr>
          <p:cNvPr id="272" name="erENI%rVQRSwGaYa4a83fg.jpeg" descr="erENI%rVQRSwGaYa4a83fg.jpe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244396" y="383102"/>
            <a:ext cx="6575198" cy="493139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Et surtout des hommes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Et surtout des hommes</a:t>
            </a:r>
          </a:p>
        </p:txBody>
      </p:sp>
      <p:sp>
        <p:nvSpPr>
          <p:cNvPr id="275" name="Vierge"/>
          <p:cNvSpPr txBox="1"/>
          <p:nvPr/>
        </p:nvSpPr>
        <p:spPr>
          <a:xfrm>
            <a:off x="15943970" y="6084796"/>
            <a:ext cx="1594613" cy="701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r>
              <a:t>Vierge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ppt Cap vert.001.jpeg" descr="ppt Cap vert.001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9628" y="261145"/>
            <a:ext cx="17255152" cy="12941364"/>
          </a:xfrm>
          <a:prstGeom prst="rect">
            <a:avLst/>
          </a:prstGeom>
          <a:ln w="12700">
            <a:miter lim="400000"/>
          </a:ln>
        </p:spPr>
      </p:pic>
      <p:pic>
        <p:nvPicPr>
          <p:cNvPr id="172" name="IMG_3214.jpeg" descr="IMG_3214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92291" y="-478079"/>
            <a:ext cx="5212274" cy="3909206"/>
          </a:xfrm>
          <a:prstGeom prst="rect">
            <a:avLst/>
          </a:prstGeom>
          <a:ln w="12700">
            <a:miter lim="400000"/>
          </a:ln>
        </p:spPr>
      </p:pic>
      <p:pic>
        <p:nvPicPr>
          <p:cNvPr id="173" name="IMG_3248.jpeg" descr="IMG_3248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7981" y="1922397"/>
            <a:ext cx="4323247" cy="3242435"/>
          </a:xfrm>
          <a:prstGeom prst="rect">
            <a:avLst/>
          </a:prstGeom>
          <a:ln w="12700">
            <a:miter lim="400000"/>
          </a:ln>
        </p:spPr>
      </p:pic>
      <p:pic>
        <p:nvPicPr>
          <p:cNvPr id="174" name="IMG_1128.jpeg" descr="IMG_1128.jpe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73299" y="7336699"/>
            <a:ext cx="3989894" cy="5319858"/>
          </a:xfrm>
          <a:prstGeom prst="rect">
            <a:avLst/>
          </a:prstGeom>
          <a:ln w="12700">
            <a:miter lim="400000"/>
          </a:ln>
        </p:spPr>
      </p:pic>
      <p:pic>
        <p:nvPicPr>
          <p:cNvPr id="175" name="IMG_3308.jpeg" descr="IMG_3308.jpe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617621" y="8841397"/>
            <a:ext cx="4765499" cy="3574125"/>
          </a:xfrm>
          <a:prstGeom prst="rect">
            <a:avLst/>
          </a:prstGeom>
          <a:ln w="12700">
            <a:miter lim="400000"/>
          </a:ln>
        </p:spPr>
      </p:pic>
      <p:sp>
        <p:nvSpPr>
          <p:cNvPr id="176" name="KJTH ‘IKTM'"/>
          <p:cNvSpPr txBox="1"/>
          <p:nvPr/>
        </p:nvSpPr>
        <p:spPr>
          <a:xfrm>
            <a:off x="10491502" y="4423314"/>
            <a:ext cx="2814321" cy="701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r>
              <a:t>KJTH ‘IKTM'</a:t>
            </a:r>
          </a:p>
        </p:txBody>
      </p:sp>
      <p:sp>
        <p:nvSpPr>
          <p:cNvPr id="177" name="EJKTHM EHTE"/>
          <p:cNvSpPr txBox="1"/>
          <p:nvPr/>
        </p:nvSpPr>
        <p:spPr>
          <a:xfrm>
            <a:off x="7880567" y="6727459"/>
            <a:ext cx="3389885" cy="701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lvl="2"/>
            <a:r>
              <a:t>EJKTHM EHTE</a:t>
            </a:r>
          </a:p>
        </p:txBody>
      </p:sp>
      <p:sp>
        <p:nvSpPr>
          <p:cNvPr id="178" name="Bel jBKZJ"/>
          <p:cNvSpPr txBox="1"/>
          <p:nvPr/>
        </p:nvSpPr>
        <p:spPr>
          <a:xfrm>
            <a:off x="14068465" y="10724832"/>
            <a:ext cx="2387093" cy="701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lvl="1"/>
            <a:r>
              <a:t>Bel jBKZJ </a:t>
            </a:r>
          </a:p>
        </p:txBody>
      </p:sp>
      <p:sp>
        <p:nvSpPr>
          <p:cNvPr id="179" name="Gknerzmlkgnremgkre"/>
          <p:cNvSpPr txBox="1"/>
          <p:nvPr/>
        </p:nvSpPr>
        <p:spPr>
          <a:xfrm>
            <a:off x="16465377" y="3530787"/>
            <a:ext cx="4962653" cy="701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lvl="1"/>
            <a:r>
              <a:t>Gknerzmlkgnremgkre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Titre Vallée de Paul…"/>
          <p:cNvSpPr txBox="1"/>
          <p:nvPr/>
        </p:nvSpPr>
        <p:spPr>
          <a:xfrm>
            <a:off x="8806619" y="374915"/>
            <a:ext cx="7104889" cy="17221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r>
              <a:t>Titre Vallée de Paul</a:t>
            </a:r>
          </a:p>
          <a:p>
            <a:r>
              <a:t>Sous titre : un paradis à mériter</a:t>
            </a:r>
          </a:p>
        </p:txBody>
      </p:sp>
      <p:pic>
        <p:nvPicPr>
          <p:cNvPr id="182" name="fullsizeoutput_2e2f.jpeg" descr="fullsizeoutput_2e2f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697" y="386831"/>
            <a:ext cx="7854204" cy="5890654"/>
          </a:xfrm>
          <a:prstGeom prst="rect">
            <a:avLst/>
          </a:prstGeom>
          <a:ln w="12700">
            <a:miter lim="400000"/>
          </a:ln>
        </p:spPr>
      </p:pic>
      <p:pic>
        <p:nvPicPr>
          <p:cNvPr id="183" name="fullsizeoutput_2e42.jpeg" descr="fullsizeoutput_2e42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4879" y="4243601"/>
            <a:ext cx="6882858" cy="9177143"/>
          </a:xfrm>
          <a:prstGeom prst="rect">
            <a:avLst/>
          </a:prstGeom>
          <a:ln w="12700">
            <a:miter lim="400000"/>
          </a:ln>
        </p:spPr>
      </p:pic>
      <p:pic>
        <p:nvPicPr>
          <p:cNvPr id="184" name="fullsizeoutput_2e39.jpeg" descr="fullsizeoutput_2e39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54855" y="496604"/>
            <a:ext cx="10287001" cy="771525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5" name="fullsizeoutput_2e50.jpeg" descr="fullsizeoutput_2e50.jpe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35325" y="6590205"/>
            <a:ext cx="7854205" cy="589065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Titre : LARando…"/>
          <p:cNvSpPr txBox="1"/>
          <p:nvPr/>
        </p:nvSpPr>
        <p:spPr>
          <a:xfrm>
            <a:off x="8081183" y="257909"/>
            <a:ext cx="10092437" cy="17221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r>
              <a:t>Titre : LARando</a:t>
            </a:r>
          </a:p>
          <a:p>
            <a:r>
              <a:t>Sous titre de Ponta Del sol à Chaz de ingreja</a:t>
            </a:r>
          </a:p>
        </p:txBody>
      </p:sp>
      <p:pic>
        <p:nvPicPr>
          <p:cNvPr id="188" name="fullsizeoutput_2e57.jpeg" descr="fullsizeoutput_2e57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187" y="162283"/>
            <a:ext cx="5121036" cy="3840777"/>
          </a:xfrm>
          <a:prstGeom prst="rect">
            <a:avLst/>
          </a:prstGeom>
          <a:ln w="12700">
            <a:miter lim="400000"/>
          </a:ln>
        </p:spPr>
      </p:pic>
      <p:sp>
        <p:nvSpPr>
          <p:cNvPr id="189" name="D’où on vient la route Kaii"/>
          <p:cNvSpPr txBox="1"/>
          <p:nvPr/>
        </p:nvSpPr>
        <p:spPr>
          <a:xfrm>
            <a:off x="241797" y="4236105"/>
            <a:ext cx="5860797" cy="701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r>
              <a:t>D’où on vient la route Kaii</a:t>
            </a:r>
          </a:p>
        </p:txBody>
      </p:sp>
      <p:pic>
        <p:nvPicPr>
          <p:cNvPr id="190" name="fullsizeoutput_2e61.jpeg" descr="fullsizeoutput_2e61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8141" y="2986081"/>
            <a:ext cx="6939949" cy="52049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91" name="IMG_3244.jpeg" descr="IMG_3244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5876" y="8744077"/>
            <a:ext cx="6415383" cy="4811537"/>
          </a:xfrm>
          <a:prstGeom prst="rect">
            <a:avLst/>
          </a:prstGeom>
          <a:ln w="12700">
            <a:miter lim="400000"/>
          </a:ln>
        </p:spPr>
      </p:pic>
      <p:pic>
        <p:nvPicPr>
          <p:cNvPr id="192" name="IMG_3250.jpeg" descr="IMG_3250.jpe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47005" y="8924094"/>
            <a:ext cx="6215366" cy="4661525"/>
          </a:xfrm>
          <a:prstGeom prst="rect">
            <a:avLst/>
          </a:prstGeom>
          <a:ln w="12700">
            <a:miter lim="400000"/>
          </a:ln>
        </p:spPr>
      </p:pic>
      <p:pic>
        <p:nvPicPr>
          <p:cNvPr id="193" name="fullsizeoutput_2e7a.jpeg" descr="fullsizeoutput_2e7a.jpe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209514" y="8744699"/>
            <a:ext cx="6739059" cy="4141714"/>
          </a:xfrm>
          <a:prstGeom prst="rect">
            <a:avLst/>
          </a:prstGeom>
          <a:ln w="12700">
            <a:miter lim="400000"/>
          </a:ln>
        </p:spPr>
      </p:pic>
      <p:pic>
        <p:nvPicPr>
          <p:cNvPr id="194" name="fullsizeoutput_2e81.jpeg" descr="fullsizeoutput_2e81.jpe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602405" y="2087148"/>
            <a:ext cx="3496144" cy="466152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Titre des villages, des cultures et des « routes »"/>
          <p:cNvSpPr txBox="1"/>
          <p:nvPr/>
        </p:nvSpPr>
        <p:spPr>
          <a:xfrm>
            <a:off x="7121736" y="936543"/>
            <a:ext cx="10689337" cy="701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r>
              <a:t>Titre des villages, des cultures et des « routes »</a:t>
            </a: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Titre des villages, des cultures et des « routes »"/>
          <p:cNvSpPr txBox="1"/>
          <p:nvPr/>
        </p:nvSpPr>
        <p:spPr>
          <a:xfrm>
            <a:off x="7121736" y="936543"/>
            <a:ext cx="10689337" cy="701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r>
              <a:t>Titre des villages, des cultures et des « routes »</a:t>
            </a: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Mindelo : La ville ses marchés"/>
          <p:cNvSpPr txBox="1"/>
          <p:nvPr/>
        </p:nvSpPr>
        <p:spPr>
          <a:xfrm>
            <a:off x="8315194" y="749334"/>
            <a:ext cx="6781293" cy="701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r>
              <a:t>Mindelo : La ville ses marchés</a:t>
            </a:r>
          </a:p>
        </p:txBody>
      </p:sp>
      <p:pic>
        <p:nvPicPr>
          <p:cNvPr id="201" name="3f60lQiuS4u2YXSOfVt91w.jpeg" descr="3f60lQiuS4u2YXSOfVt91w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10786" y="1915709"/>
            <a:ext cx="9117046" cy="6837785"/>
          </a:xfrm>
          <a:prstGeom prst="rect">
            <a:avLst/>
          </a:prstGeom>
          <a:ln w="12700">
            <a:miter lim="400000"/>
          </a:ln>
        </p:spPr>
      </p:pic>
      <p:pic>
        <p:nvPicPr>
          <p:cNvPr id="202" name="3eB17bF0Rv2%qKcWhNT7oQ.jpeg" descr="3eB17bF0Rv2%qKcWhNT7oQ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7122" y="6649529"/>
            <a:ext cx="6812409" cy="5109306"/>
          </a:xfrm>
          <a:prstGeom prst="rect">
            <a:avLst/>
          </a:prstGeom>
          <a:ln w="12700">
            <a:miter lim="400000"/>
          </a:ln>
        </p:spPr>
      </p:pic>
      <p:pic>
        <p:nvPicPr>
          <p:cNvPr id="203" name="7jN3WEpkQpeNhTtg2HyYrA.jpeg" descr="7jN3WEpkQpeNhTtg2HyYrA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63281" y="8771500"/>
            <a:ext cx="5930935" cy="44482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table, bâtiment, alimentation, gens&#10;&#10;Description générée automatiquement">
            <a:extLst>
              <a:ext uri="{FF2B5EF4-FFF2-40B4-BE49-F238E27FC236}">
                <a16:creationId xmlns:a16="http://schemas.microsoft.com/office/drawing/2014/main" id="{02E69D5C-9C94-4519-BE99-D57BC2EA31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8080" y="903827"/>
            <a:ext cx="8871961" cy="5498718"/>
          </a:xfrm>
          <a:prstGeom prst="rect">
            <a:avLst/>
          </a:prstGeom>
        </p:spPr>
      </p:pic>
      <p:pic>
        <p:nvPicPr>
          <p:cNvPr id="7" name="Image 6" descr="Une image contenant extérieur, bâtiment, homme, équitation&#10;&#10;Description générée automatiquement">
            <a:extLst>
              <a:ext uri="{FF2B5EF4-FFF2-40B4-BE49-F238E27FC236}">
                <a16:creationId xmlns:a16="http://schemas.microsoft.com/office/drawing/2014/main" id="{4253E772-6A99-4FA2-A2E3-F480AD09A3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883678" y="6406086"/>
            <a:ext cx="7064515" cy="5747658"/>
          </a:xfrm>
          <a:prstGeom prst="rect">
            <a:avLst/>
          </a:prstGeom>
        </p:spPr>
      </p:pic>
      <p:pic>
        <p:nvPicPr>
          <p:cNvPr id="13" name="Image 12" descr="Une image contenant personne, alimentation, femme, préparation&#10;&#10;Description générée automatiquement">
            <a:extLst>
              <a:ext uri="{FF2B5EF4-FFF2-40B4-BE49-F238E27FC236}">
                <a16:creationId xmlns:a16="http://schemas.microsoft.com/office/drawing/2014/main" id="{17865AA2-1022-4620-AD4F-7DA54E52A49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1830" y="903827"/>
            <a:ext cx="9218393" cy="5498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188855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29_Lookbook">
  <a:themeElements>
    <a:clrScheme name="29_Lookbook">
      <a:dk1>
        <a:srgbClr val="000000"/>
      </a:dk1>
      <a:lt1>
        <a:srgbClr val="F6F7F2"/>
      </a:lt1>
      <a:dk2>
        <a:srgbClr val="5E5E5E"/>
      </a:dk2>
      <a:lt2>
        <a:srgbClr val="D5D5D5"/>
      </a:lt2>
      <a:accent1>
        <a:srgbClr val="B9CAD3"/>
      </a:accent1>
      <a:accent2>
        <a:srgbClr val="8CBAD7"/>
      </a:accent2>
      <a:accent3>
        <a:srgbClr val="B5AFC4"/>
      </a:accent3>
      <a:accent4>
        <a:srgbClr val="E8A6B1"/>
      </a:accent4>
      <a:accent5>
        <a:srgbClr val="FF8A6E"/>
      </a:accent5>
      <a:accent6>
        <a:srgbClr val="E2CF91"/>
      </a:accent6>
      <a:hlink>
        <a:srgbClr val="0000FF"/>
      </a:hlink>
      <a:folHlink>
        <a:srgbClr val="FF00FF"/>
      </a:folHlink>
    </a:clrScheme>
    <a:fontScheme name="29_Lookbook">
      <a:majorFont>
        <a:latin typeface="Canela Bold"/>
        <a:ea typeface="Canela Bold"/>
        <a:cs typeface="Canela Bold"/>
      </a:majorFont>
      <a:minorFont>
        <a:latin typeface="Canela Bold"/>
        <a:ea typeface="Canela Bold"/>
        <a:cs typeface="Canela Bold"/>
      </a:minorFont>
    </a:fontScheme>
    <a:fmtScheme name="29_Lookboo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415431" rtl="0" fontAlgn="auto" latinLnBrk="0" hangingPunct="0">
          <a:lnSpc>
            <a:spcPct val="12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-36" normalizeH="0" baseline="0">
            <a:ln>
              <a:noFill/>
            </a:ln>
            <a:solidFill>
              <a:srgbClr val="FFFFFF"/>
            </a:solidFill>
            <a:effectLst/>
            <a:uFillTx/>
            <a:latin typeface="Canela Deck Bold"/>
            <a:ea typeface="Canela Deck Bold"/>
            <a:cs typeface="Canela Deck Bold"/>
            <a:sym typeface="Canela Deck Bol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2438338" rtl="0" fontAlgn="auto" latinLnBrk="0" hangingPunct="0">
          <a:lnSpc>
            <a:spcPct val="80000"/>
          </a:lnSpc>
          <a:spcBef>
            <a:spcPts val="4200"/>
          </a:spcBef>
          <a:spcAft>
            <a:spcPts val="0"/>
          </a:spcAft>
          <a:buClrTx/>
          <a:buSzTx/>
          <a:buFontTx/>
          <a:buNone/>
          <a:tabLst/>
          <a:defRPr kumimoji="0" sz="4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Proxima Nova Medium"/>
            <a:ea typeface="Proxima Nova Medium"/>
            <a:cs typeface="Proxima Nova Medium"/>
            <a:sym typeface="Proxima Nova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9_Lookbook">
  <a:themeElements>
    <a:clrScheme name="29_Lookbook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B9CAD3"/>
      </a:accent1>
      <a:accent2>
        <a:srgbClr val="8CBAD7"/>
      </a:accent2>
      <a:accent3>
        <a:srgbClr val="B5AFC4"/>
      </a:accent3>
      <a:accent4>
        <a:srgbClr val="E8A6B1"/>
      </a:accent4>
      <a:accent5>
        <a:srgbClr val="FF8A6E"/>
      </a:accent5>
      <a:accent6>
        <a:srgbClr val="E2CF91"/>
      </a:accent6>
      <a:hlink>
        <a:srgbClr val="0000FF"/>
      </a:hlink>
      <a:folHlink>
        <a:srgbClr val="FF00FF"/>
      </a:folHlink>
    </a:clrScheme>
    <a:fontScheme name="29_Lookbook">
      <a:majorFont>
        <a:latin typeface="Canela Bold"/>
        <a:ea typeface="Canela Bold"/>
        <a:cs typeface="Canela Bold"/>
      </a:majorFont>
      <a:minorFont>
        <a:latin typeface="Canela Bold"/>
        <a:ea typeface="Canela Bold"/>
        <a:cs typeface="Canela Bold"/>
      </a:minorFont>
    </a:fontScheme>
    <a:fmtScheme name="29_Lookboo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415431" rtl="0" fontAlgn="auto" latinLnBrk="0" hangingPunct="0">
          <a:lnSpc>
            <a:spcPct val="12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-36" normalizeH="0" baseline="0">
            <a:ln>
              <a:noFill/>
            </a:ln>
            <a:solidFill>
              <a:srgbClr val="FFFFFF"/>
            </a:solidFill>
            <a:effectLst/>
            <a:uFillTx/>
            <a:latin typeface="Canela Deck Bold"/>
            <a:ea typeface="Canela Deck Bold"/>
            <a:cs typeface="Canela Deck Bold"/>
            <a:sym typeface="Canela Deck Bol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2438338" rtl="0" fontAlgn="auto" latinLnBrk="0" hangingPunct="0">
          <a:lnSpc>
            <a:spcPct val="80000"/>
          </a:lnSpc>
          <a:spcBef>
            <a:spcPts val="4200"/>
          </a:spcBef>
          <a:spcAft>
            <a:spcPts val="0"/>
          </a:spcAft>
          <a:buClrTx/>
          <a:buSzTx/>
          <a:buFontTx/>
          <a:buNone/>
          <a:tabLst/>
          <a:defRPr kumimoji="0" sz="4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Proxima Nova Medium"/>
            <a:ea typeface="Proxima Nova Medium"/>
            <a:cs typeface="Proxima Nova Medium"/>
            <a:sym typeface="Proxima Nova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291</TotalTime>
  <Words>173</Words>
  <Application>Microsoft Office PowerPoint</Application>
  <PresentationFormat>Personnalisé</PresentationFormat>
  <Paragraphs>36</Paragraphs>
  <Slides>27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27</vt:i4>
      </vt:variant>
    </vt:vector>
  </HeadingPairs>
  <TitlesOfParts>
    <vt:vector size="35" baseType="lpstr">
      <vt:lpstr>Canela Bold</vt:lpstr>
      <vt:lpstr>Canela Deck Bold</vt:lpstr>
      <vt:lpstr>Canela Deck Regular</vt:lpstr>
      <vt:lpstr>Canela Regular</vt:lpstr>
      <vt:lpstr>Helvetica Neue</vt:lpstr>
      <vt:lpstr>Proxima Nova</vt:lpstr>
      <vt:lpstr>Proxima Nova Medium</vt:lpstr>
      <vt:lpstr>29_Lookbook</vt:lpstr>
      <vt:lpstr>Présentation PowerPoint</vt:lpstr>
      <vt:lpstr>Page blanche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cp:lastModifiedBy>jeang</cp:lastModifiedBy>
  <cp:revision>15</cp:revision>
  <dcterms:modified xsi:type="dcterms:W3CDTF">2020-05-06T13:36:54Z</dcterms:modified>
</cp:coreProperties>
</file>